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9"/>
  </p:notesMasterIdLst>
  <p:sldIdLst>
    <p:sldId id="256" r:id="rId2"/>
    <p:sldId id="257" r:id="rId3"/>
    <p:sldId id="277" r:id="rId4"/>
    <p:sldId id="270" r:id="rId5"/>
    <p:sldId id="258" r:id="rId6"/>
    <p:sldId id="276" r:id="rId7"/>
    <p:sldId id="263" r:id="rId8"/>
    <p:sldId id="264" r:id="rId9"/>
    <p:sldId id="280" r:id="rId10"/>
    <p:sldId id="278" r:id="rId11"/>
    <p:sldId id="265" r:id="rId12"/>
    <p:sldId id="266" r:id="rId13"/>
    <p:sldId id="275" r:id="rId14"/>
    <p:sldId id="267" r:id="rId15"/>
    <p:sldId id="268" r:id="rId16"/>
    <p:sldId id="283" r:id="rId17"/>
    <p:sldId id="284" r:id="rId18"/>
    <p:sldId id="286" r:id="rId19"/>
    <p:sldId id="287" r:id="rId20"/>
    <p:sldId id="285" r:id="rId21"/>
    <p:sldId id="288" r:id="rId22"/>
    <p:sldId id="289" r:id="rId23"/>
    <p:sldId id="290" r:id="rId24"/>
    <p:sldId id="291" r:id="rId25"/>
    <p:sldId id="281" r:id="rId26"/>
    <p:sldId id="269" r:id="rId27"/>
    <p:sldId id="282"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83A1"/>
    <a:srgbClr val="7B5286"/>
    <a:srgbClr val="9E9EAC"/>
    <a:srgbClr val="3C7FA0"/>
    <a:srgbClr val="336600"/>
    <a:srgbClr val="BE96BE"/>
    <a:srgbClr val="730603"/>
    <a:srgbClr val="CC4400"/>
    <a:srgbClr val="FF9966"/>
    <a:srgbClr val="D97B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BB220-A991-4EEB-8F4F-E1DE8CE9F2BF}" v="37" dt="2023-12-14T19:31:58.664"/>
  </p1510:revLst>
</p1510:revInfo>
</file>

<file path=ppt/tableStyles.xml><?xml version="1.0" encoding="utf-8"?>
<a:tblStyleLst xmlns:a="http://schemas.openxmlformats.org/drawingml/2006/main" def="{F898E1CF-E0F3-48D7-975F-29E7FFF2C93B}">
  <a:tblStyle styleId="{F898E1CF-E0F3-48D7-975F-29E7FFF2C9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62"/>
  </p:normalViewPr>
  <p:slideViewPr>
    <p:cSldViewPr snapToGrid="0">
      <p:cViewPr varScale="1">
        <p:scale>
          <a:sx n="145" d="100"/>
          <a:sy n="145" d="100"/>
        </p:scale>
        <p:origin x="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a818a6b0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1a818a6b0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b706bd00b_2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b706bd00b_2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08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b706bd00b_2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b706bd00b_2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1b706bd00b_2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1b706bd00b_2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1b706bd00b_2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1b706bd00b_2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396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1b706bd00b_2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1b706bd00b_2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306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42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905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60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51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329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474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623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706bd00b_2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706bd00b_2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68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1b706bd00b_2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1b706bd00b_2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305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1b706bd00b_2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1b706bd00b_2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1b706bd00b_2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1b706bd00b_2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397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15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371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a56195bd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a56195bd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518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a56195bd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a56195bd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a56195bd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a56195bd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a56195bd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a56195bd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3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10" name="Google Shape;10;p2"/>
          <p:cNvSpPr txBox="1">
            <a:spLocks noGrp="1"/>
          </p:cNvSpPr>
          <p:nvPr>
            <p:ph type="ctrTitle"/>
          </p:nvPr>
        </p:nvSpPr>
        <p:spPr>
          <a:xfrm>
            <a:off x="1142072" y="1590375"/>
            <a:ext cx="4066800" cy="16527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5500">
                <a:latin typeface="Be Vietnam Pro"/>
                <a:ea typeface="Be Vietnam Pro"/>
                <a:cs typeface="Be Vietnam Pro"/>
                <a:sym typeface="Be Vietnam Pr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638347" y="3331838"/>
            <a:ext cx="3074100" cy="6234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9"/>
        <p:cNvGrpSpPr/>
        <p:nvPr/>
      </p:nvGrpSpPr>
      <p:grpSpPr>
        <a:xfrm>
          <a:off x="0" y="0"/>
          <a:ext cx="0" cy="0"/>
          <a:chOff x="0" y="0"/>
          <a:chExt cx="0" cy="0"/>
        </a:xfrm>
      </p:grpSpPr>
      <p:sp>
        <p:nvSpPr>
          <p:cNvPr id="70" name="Google Shape;70;p15"/>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71" name="Google Shape;71;p15"/>
          <p:cNvSpPr txBox="1">
            <a:spLocks noGrp="1"/>
          </p:cNvSpPr>
          <p:nvPr>
            <p:ph type="body" idx="1"/>
          </p:nvPr>
        </p:nvSpPr>
        <p:spPr>
          <a:xfrm>
            <a:off x="713225" y="1552200"/>
            <a:ext cx="3860100" cy="3051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Arial"/>
              <a:buChar char="●"/>
              <a:defRPr/>
            </a:lvl1pPr>
            <a:lvl2pPr marL="914400" lvl="1" indent="-317500" rtl="0">
              <a:lnSpc>
                <a:spcPct val="100000"/>
              </a:lnSpc>
              <a:spcBef>
                <a:spcPts val="0"/>
              </a:spcBef>
              <a:spcAft>
                <a:spcPts val="0"/>
              </a:spcAft>
              <a:buSzPts val="1400"/>
              <a:buFont typeface="Arial"/>
              <a:buChar char="○"/>
              <a:defRPr/>
            </a:lvl2pPr>
            <a:lvl3pPr marL="1371600" lvl="2" indent="-317500" rtl="0">
              <a:lnSpc>
                <a:spcPct val="100000"/>
              </a:lnSpc>
              <a:spcBef>
                <a:spcPts val="0"/>
              </a:spcBef>
              <a:spcAft>
                <a:spcPts val="0"/>
              </a:spcAft>
              <a:buSzPts val="1400"/>
              <a:buFont typeface="Arial"/>
              <a:buChar char="■"/>
              <a:defRPr/>
            </a:lvl3pPr>
            <a:lvl4pPr marL="1828800" lvl="3" indent="-317500" rtl="0">
              <a:lnSpc>
                <a:spcPct val="100000"/>
              </a:lnSpc>
              <a:spcBef>
                <a:spcPts val="0"/>
              </a:spcBef>
              <a:spcAft>
                <a:spcPts val="0"/>
              </a:spcAft>
              <a:buSzPts val="1400"/>
              <a:buFont typeface="Arial"/>
              <a:buChar char="●"/>
              <a:defRPr/>
            </a:lvl4pPr>
            <a:lvl5pPr marL="2286000" lvl="4" indent="-317500" rtl="0">
              <a:lnSpc>
                <a:spcPct val="100000"/>
              </a:lnSpc>
              <a:spcBef>
                <a:spcPts val="0"/>
              </a:spcBef>
              <a:spcAft>
                <a:spcPts val="0"/>
              </a:spcAft>
              <a:buSzPts val="1400"/>
              <a:buFont typeface="Arial"/>
              <a:buChar char="○"/>
              <a:defRPr/>
            </a:lvl5pPr>
            <a:lvl6pPr marL="2743200" lvl="5" indent="-317500" rtl="0">
              <a:lnSpc>
                <a:spcPct val="100000"/>
              </a:lnSpc>
              <a:spcBef>
                <a:spcPts val="0"/>
              </a:spcBef>
              <a:spcAft>
                <a:spcPts val="0"/>
              </a:spcAft>
              <a:buSzPts val="1400"/>
              <a:buFont typeface="Arial"/>
              <a:buChar char="■"/>
              <a:defRPr/>
            </a:lvl6pPr>
            <a:lvl7pPr marL="3200400" lvl="6" indent="-317500" rtl="0">
              <a:lnSpc>
                <a:spcPct val="100000"/>
              </a:lnSpc>
              <a:spcBef>
                <a:spcPts val="0"/>
              </a:spcBef>
              <a:spcAft>
                <a:spcPts val="0"/>
              </a:spcAft>
              <a:buSzPts val="1400"/>
              <a:buFont typeface="Arial"/>
              <a:buChar char="●"/>
              <a:defRPr/>
            </a:lvl7pPr>
            <a:lvl8pPr marL="3657600" lvl="7" indent="-317500" rtl="0">
              <a:lnSpc>
                <a:spcPct val="100000"/>
              </a:lnSpc>
              <a:spcBef>
                <a:spcPts val="0"/>
              </a:spcBef>
              <a:spcAft>
                <a:spcPts val="0"/>
              </a:spcAft>
              <a:buSzPts val="1400"/>
              <a:buFont typeface="Arial"/>
              <a:buChar char="○"/>
              <a:defRPr/>
            </a:lvl8pPr>
            <a:lvl9pPr marL="4114800" lvl="8" indent="-317500" rtl="0">
              <a:lnSpc>
                <a:spcPct val="100000"/>
              </a:lnSpc>
              <a:spcBef>
                <a:spcPts val="0"/>
              </a:spcBef>
              <a:spcAft>
                <a:spcPts val="0"/>
              </a:spcAft>
              <a:buSzPts val="1400"/>
              <a:buFont typeface="Arial"/>
              <a:buChar char="■"/>
              <a:defRPr/>
            </a:lvl9pPr>
          </a:lstStyle>
          <a:p>
            <a:endParaRPr/>
          </a:p>
        </p:txBody>
      </p:sp>
      <p:sp>
        <p:nvSpPr>
          <p:cNvPr id="72" name="Google Shape;72;p15"/>
          <p:cNvSpPr txBox="1">
            <a:spLocks noGrp="1"/>
          </p:cNvSpPr>
          <p:nvPr>
            <p:ph type="ctrTitle"/>
          </p:nvPr>
        </p:nvSpPr>
        <p:spPr>
          <a:xfrm>
            <a:off x="713225" y="1029425"/>
            <a:ext cx="3860100" cy="468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1">
    <p:spTree>
      <p:nvGrpSpPr>
        <p:cNvPr id="1" name="Shape 73"/>
        <p:cNvGrpSpPr/>
        <p:nvPr/>
      </p:nvGrpSpPr>
      <p:grpSpPr>
        <a:xfrm>
          <a:off x="0" y="0"/>
          <a:ext cx="0" cy="0"/>
          <a:chOff x="0" y="0"/>
          <a:chExt cx="0" cy="0"/>
        </a:xfrm>
      </p:grpSpPr>
      <p:sp>
        <p:nvSpPr>
          <p:cNvPr id="74" name="Google Shape;74;p16"/>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75" name="Google Shape;75;p16"/>
          <p:cNvSpPr txBox="1">
            <a:spLocks noGrp="1"/>
          </p:cNvSpPr>
          <p:nvPr>
            <p:ph type="body" idx="1"/>
          </p:nvPr>
        </p:nvSpPr>
        <p:spPr>
          <a:xfrm>
            <a:off x="4572000" y="1552200"/>
            <a:ext cx="3860100" cy="3051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Arial"/>
              <a:buChar char="●"/>
              <a:defRPr/>
            </a:lvl1pPr>
            <a:lvl2pPr marL="914400" lvl="1" indent="-317500" rtl="0">
              <a:lnSpc>
                <a:spcPct val="100000"/>
              </a:lnSpc>
              <a:spcBef>
                <a:spcPts val="0"/>
              </a:spcBef>
              <a:spcAft>
                <a:spcPts val="0"/>
              </a:spcAft>
              <a:buSzPts val="1400"/>
              <a:buFont typeface="Arial"/>
              <a:buChar char="○"/>
              <a:defRPr/>
            </a:lvl2pPr>
            <a:lvl3pPr marL="1371600" lvl="2" indent="-317500" rtl="0">
              <a:lnSpc>
                <a:spcPct val="100000"/>
              </a:lnSpc>
              <a:spcBef>
                <a:spcPts val="0"/>
              </a:spcBef>
              <a:spcAft>
                <a:spcPts val="0"/>
              </a:spcAft>
              <a:buSzPts val="1400"/>
              <a:buFont typeface="Arial"/>
              <a:buChar char="■"/>
              <a:defRPr/>
            </a:lvl3pPr>
            <a:lvl4pPr marL="1828800" lvl="3" indent="-317500" rtl="0">
              <a:lnSpc>
                <a:spcPct val="100000"/>
              </a:lnSpc>
              <a:spcBef>
                <a:spcPts val="0"/>
              </a:spcBef>
              <a:spcAft>
                <a:spcPts val="0"/>
              </a:spcAft>
              <a:buSzPts val="1400"/>
              <a:buFont typeface="Arial"/>
              <a:buChar char="●"/>
              <a:defRPr/>
            </a:lvl4pPr>
            <a:lvl5pPr marL="2286000" lvl="4" indent="-317500" rtl="0">
              <a:lnSpc>
                <a:spcPct val="100000"/>
              </a:lnSpc>
              <a:spcBef>
                <a:spcPts val="0"/>
              </a:spcBef>
              <a:spcAft>
                <a:spcPts val="0"/>
              </a:spcAft>
              <a:buSzPts val="1400"/>
              <a:buFont typeface="Arial"/>
              <a:buChar char="○"/>
              <a:defRPr/>
            </a:lvl5pPr>
            <a:lvl6pPr marL="2743200" lvl="5" indent="-317500" rtl="0">
              <a:lnSpc>
                <a:spcPct val="100000"/>
              </a:lnSpc>
              <a:spcBef>
                <a:spcPts val="0"/>
              </a:spcBef>
              <a:spcAft>
                <a:spcPts val="0"/>
              </a:spcAft>
              <a:buSzPts val="1400"/>
              <a:buFont typeface="Arial"/>
              <a:buChar char="■"/>
              <a:defRPr/>
            </a:lvl6pPr>
            <a:lvl7pPr marL="3200400" lvl="6" indent="-317500" rtl="0">
              <a:lnSpc>
                <a:spcPct val="100000"/>
              </a:lnSpc>
              <a:spcBef>
                <a:spcPts val="0"/>
              </a:spcBef>
              <a:spcAft>
                <a:spcPts val="0"/>
              </a:spcAft>
              <a:buSzPts val="1400"/>
              <a:buFont typeface="Arial"/>
              <a:buChar char="●"/>
              <a:defRPr/>
            </a:lvl7pPr>
            <a:lvl8pPr marL="3657600" lvl="7" indent="-317500" rtl="0">
              <a:lnSpc>
                <a:spcPct val="100000"/>
              </a:lnSpc>
              <a:spcBef>
                <a:spcPts val="0"/>
              </a:spcBef>
              <a:spcAft>
                <a:spcPts val="0"/>
              </a:spcAft>
              <a:buSzPts val="1400"/>
              <a:buFont typeface="Arial"/>
              <a:buChar char="○"/>
              <a:defRPr/>
            </a:lvl8pPr>
            <a:lvl9pPr marL="4114800" lvl="8" indent="-317500" rtl="0">
              <a:lnSpc>
                <a:spcPct val="100000"/>
              </a:lnSpc>
              <a:spcBef>
                <a:spcPts val="0"/>
              </a:spcBef>
              <a:spcAft>
                <a:spcPts val="0"/>
              </a:spcAft>
              <a:buSzPts val="1400"/>
              <a:buFont typeface="Arial"/>
              <a:buChar char="■"/>
              <a:defRPr/>
            </a:lvl9pPr>
          </a:lstStyle>
          <a:p>
            <a:endParaRPr/>
          </a:p>
        </p:txBody>
      </p:sp>
      <p:sp>
        <p:nvSpPr>
          <p:cNvPr id="76" name="Google Shape;76;p16"/>
          <p:cNvSpPr txBox="1">
            <a:spLocks noGrp="1"/>
          </p:cNvSpPr>
          <p:nvPr>
            <p:ph type="ctrTitle"/>
          </p:nvPr>
        </p:nvSpPr>
        <p:spPr>
          <a:xfrm>
            <a:off x="4572000" y="1029425"/>
            <a:ext cx="3860100" cy="468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3"/>
        <p:cNvGrpSpPr/>
        <p:nvPr/>
      </p:nvGrpSpPr>
      <p:grpSpPr>
        <a:xfrm>
          <a:off x="0" y="0"/>
          <a:ext cx="0" cy="0"/>
          <a:chOff x="0" y="0"/>
          <a:chExt cx="0" cy="0"/>
        </a:xfrm>
      </p:grpSpPr>
      <p:sp>
        <p:nvSpPr>
          <p:cNvPr id="104" name="Google Shape;104;p21"/>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5"/>
        <p:cNvGrpSpPr/>
        <p:nvPr/>
      </p:nvGrpSpPr>
      <p:grpSpPr>
        <a:xfrm>
          <a:off x="0" y="0"/>
          <a:ext cx="0" cy="0"/>
          <a:chOff x="0" y="0"/>
          <a:chExt cx="0" cy="0"/>
        </a:xfrm>
      </p:grpSpPr>
      <p:sp>
        <p:nvSpPr>
          <p:cNvPr id="106" name="Google Shape;106;p22"/>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07"/>
        <p:cNvGrpSpPr/>
        <p:nvPr/>
      </p:nvGrpSpPr>
      <p:grpSpPr>
        <a:xfrm>
          <a:off x="0" y="0"/>
          <a:ext cx="0" cy="0"/>
          <a:chOff x="0" y="0"/>
          <a:chExt cx="0" cy="0"/>
        </a:xfrm>
      </p:grpSpPr>
      <p:sp>
        <p:nvSpPr>
          <p:cNvPr id="108" name="Google Shape;108;p23"/>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14" name="Google Shape;14;p3"/>
          <p:cNvSpPr txBox="1">
            <a:spLocks noGrp="1"/>
          </p:cNvSpPr>
          <p:nvPr>
            <p:ph type="title"/>
          </p:nvPr>
        </p:nvSpPr>
        <p:spPr>
          <a:xfrm>
            <a:off x="720000" y="2414400"/>
            <a:ext cx="5067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842797" y="1601375"/>
            <a:ext cx="9009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720000" y="3167125"/>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19" name="Google Shape;19;p4"/>
          <p:cNvSpPr txBox="1">
            <a:spLocks noGrp="1"/>
          </p:cNvSpPr>
          <p:nvPr>
            <p:ph type="body" idx="1"/>
          </p:nvPr>
        </p:nvSpPr>
        <p:spPr>
          <a:xfrm>
            <a:off x="1905200" y="1824525"/>
            <a:ext cx="5333700" cy="2404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20" name="Google Shape;20;p4"/>
          <p:cNvSpPr txBox="1">
            <a:spLocks noGrp="1"/>
          </p:cNvSpPr>
          <p:nvPr>
            <p:ph type="ctrTitle"/>
          </p:nvPr>
        </p:nvSpPr>
        <p:spPr>
          <a:xfrm>
            <a:off x="713225" y="972550"/>
            <a:ext cx="7717500" cy="591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23" name="Google Shape;23;p5"/>
          <p:cNvSpPr txBox="1">
            <a:spLocks noGrp="1"/>
          </p:cNvSpPr>
          <p:nvPr>
            <p:ph type="subTitle" idx="1"/>
          </p:nvPr>
        </p:nvSpPr>
        <p:spPr>
          <a:xfrm>
            <a:off x="1246375" y="1943100"/>
            <a:ext cx="2986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AutoNum type="arabicPeriod"/>
              <a:defRPr sz="1600" b="1">
                <a:solidFill>
                  <a:schemeClr val="lt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AutoNum type="arabicPeriod"/>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AutoNum type="arabicPeriod"/>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9pPr>
          </a:lstStyle>
          <a:p>
            <a:endParaRPr/>
          </a:p>
        </p:txBody>
      </p:sp>
      <p:sp>
        <p:nvSpPr>
          <p:cNvPr id="24" name="Google Shape;24;p5"/>
          <p:cNvSpPr txBox="1">
            <a:spLocks noGrp="1"/>
          </p:cNvSpPr>
          <p:nvPr>
            <p:ph type="subTitle" idx="2"/>
          </p:nvPr>
        </p:nvSpPr>
        <p:spPr>
          <a:xfrm>
            <a:off x="1246375" y="2332225"/>
            <a:ext cx="2986800" cy="1858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25" name="Google Shape;25;p5"/>
          <p:cNvSpPr txBox="1">
            <a:spLocks noGrp="1"/>
          </p:cNvSpPr>
          <p:nvPr>
            <p:ph type="subTitle" idx="3"/>
          </p:nvPr>
        </p:nvSpPr>
        <p:spPr>
          <a:xfrm>
            <a:off x="4910886" y="1943100"/>
            <a:ext cx="2986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AutoNum type="arabicPeriod"/>
              <a:defRPr sz="1600" b="1">
                <a:solidFill>
                  <a:schemeClr val="lt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AutoNum type="arabicPeriod"/>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AutoNum type="arabicPeriod"/>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9pPr>
          </a:lstStyle>
          <a:p>
            <a:endParaRPr/>
          </a:p>
        </p:txBody>
      </p:sp>
      <p:sp>
        <p:nvSpPr>
          <p:cNvPr id="26" name="Google Shape;26;p5"/>
          <p:cNvSpPr txBox="1">
            <a:spLocks noGrp="1"/>
          </p:cNvSpPr>
          <p:nvPr>
            <p:ph type="subTitle" idx="4"/>
          </p:nvPr>
        </p:nvSpPr>
        <p:spPr>
          <a:xfrm>
            <a:off x="4910886" y="2332252"/>
            <a:ext cx="2986800" cy="1858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27" name="Google Shape;27;p5"/>
          <p:cNvSpPr txBox="1">
            <a:spLocks noGrp="1"/>
          </p:cNvSpPr>
          <p:nvPr>
            <p:ph type="ctrTitle"/>
          </p:nvPr>
        </p:nvSpPr>
        <p:spPr>
          <a:xfrm>
            <a:off x="713225" y="972550"/>
            <a:ext cx="7717500" cy="591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32" name="Google Shape;32;p7"/>
          <p:cNvSpPr txBox="1">
            <a:spLocks noGrp="1"/>
          </p:cNvSpPr>
          <p:nvPr>
            <p:ph type="ctrTitle"/>
          </p:nvPr>
        </p:nvSpPr>
        <p:spPr>
          <a:xfrm>
            <a:off x="720975" y="1316325"/>
            <a:ext cx="3860100" cy="468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2800">
                <a:solidFill>
                  <a:schemeClr val="lt2"/>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33" name="Google Shape;33;p7"/>
          <p:cNvSpPr txBox="1">
            <a:spLocks noGrp="1"/>
          </p:cNvSpPr>
          <p:nvPr>
            <p:ph type="subTitle" idx="1"/>
          </p:nvPr>
        </p:nvSpPr>
        <p:spPr>
          <a:xfrm>
            <a:off x="720975" y="1728675"/>
            <a:ext cx="3860100" cy="24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Char char="●"/>
              <a:defRPr/>
            </a:lvl1pPr>
            <a:lvl2pPr lvl="1" rtl="0">
              <a:lnSpc>
                <a:spcPct val="100000"/>
              </a:lnSpc>
              <a:spcBef>
                <a:spcPts val="0"/>
              </a:spcBef>
              <a:spcAft>
                <a:spcPts val="0"/>
              </a:spcAft>
              <a:buSzPts val="1100"/>
              <a:buChar char="○"/>
              <a:defRPr/>
            </a:lvl2pPr>
            <a:lvl3pPr lvl="2" rtl="0">
              <a:lnSpc>
                <a:spcPct val="100000"/>
              </a:lnSpc>
              <a:spcBef>
                <a:spcPts val="1600"/>
              </a:spcBef>
              <a:spcAft>
                <a:spcPts val="0"/>
              </a:spcAft>
              <a:buSzPts val="1100"/>
              <a:buChar char="■"/>
              <a:defRPr/>
            </a:lvl3pPr>
            <a:lvl4pPr lvl="3" rtl="0">
              <a:lnSpc>
                <a:spcPct val="100000"/>
              </a:lnSpc>
              <a:spcBef>
                <a:spcPts val="1600"/>
              </a:spcBef>
              <a:spcAft>
                <a:spcPts val="0"/>
              </a:spcAft>
              <a:buSzPts val="1100"/>
              <a:buChar char="●"/>
              <a:defRPr/>
            </a:lvl4pPr>
            <a:lvl5pPr lvl="4" rtl="0">
              <a:lnSpc>
                <a:spcPct val="100000"/>
              </a:lnSpc>
              <a:spcBef>
                <a:spcPts val="1600"/>
              </a:spcBef>
              <a:spcAft>
                <a:spcPts val="0"/>
              </a:spcAft>
              <a:buSzPts val="1100"/>
              <a:buChar char="○"/>
              <a:defRPr/>
            </a:lvl5pPr>
            <a:lvl6pPr lvl="5" rtl="0">
              <a:lnSpc>
                <a:spcPct val="100000"/>
              </a:lnSpc>
              <a:spcBef>
                <a:spcPts val="1600"/>
              </a:spcBef>
              <a:spcAft>
                <a:spcPts val="0"/>
              </a:spcAft>
              <a:buSzPts val="1100"/>
              <a:buChar char="■"/>
              <a:defRPr/>
            </a:lvl6pPr>
            <a:lvl7pPr lvl="6" rtl="0">
              <a:lnSpc>
                <a:spcPct val="100000"/>
              </a:lnSpc>
              <a:spcBef>
                <a:spcPts val="1600"/>
              </a:spcBef>
              <a:spcAft>
                <a:spcPts val="0"/>
              </a:spcAft>
              <a:buSzPts val="1100"/>
              <a:buChar char="●"/>
              <a:defRPr/>
            </a:lvl7pPr>
            <a:lvl8pPr lvl="7" rtl="0">
              <a:lnSpc>
                <a:spcPct val="100000"/>
              </a:lnSpc>
              <a:spcBef>
                <a:spcPts val="1600"/>
              </a:spcBef>
              <a:spcAft>
                <a:spcPts val="0"/>
              </a:spcAft>
              <a:buSzPts val="1100"/>
              <a:buChar char="○"/>
              <a:defRPr/>
            </a:lvl8pPr>
            <a:lvl9pPr lvl="8" rtl="0">
              <a:lnSpc>
                <a:spcPct val="100000"/>
              </a:lnSpc>
              <a:spcBef>
                <a:spcPts val="1600"/>
              </a:spcBef>
              <a:spcAft>
                <a:spcPts val="1600"/>
              </a:spcAft>
              <a:buSzPts val="11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36" name="Google Shape;3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39" name="Google Shape;39;p9"/>
          <p:cNvSpPr txBox="1">
            <a:spLocks noGrp="1"/>
          </p:cNvSpPr>
          <p:nvPr>
            <p:ph type="title"/>
          </p:nvPr>
        </p:nvSpPr>
        <p:spPr>
          <a:xfrm>
            <a:off x="2135550" y="12653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 name="Google Shape;4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p:nvPr/>
        </p:nvSpPr>
        <p:spPr>
          <a:xfrm>
            <a:off x="325200" y="325200"/>
            <a:ext cx="8493600" cy="4493100"/>
          </a:xfrm>
          <a:prstGeom prst="roundRect">
            <a:avLst>
              <a:gd name="adj" fmla="val 4260"/>
            </a:avLst>
          </a:prstGeom>
          <a:solidFill>
            <a:srgbClr val="F9F9F9"/>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45" name="Google Shape;45;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51000">
              <a:srgbClr val="ACB2A2"/>
            </a:gs>
            <a:gs pos="57000">
              <a:srgbClr val="3E3973"/>
            </a:gs>
            <a:gs pos="77000">
              <a:srgbClr val="7B5286"/>
            </a:gs>
            <a:gs pos="21000">
              <a:srgbClr val="002060"/>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2pPr>
            <a:lvl3pPr lvl="2"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3pPr>
            <a:lvl4pPr lvl="3"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4pPr>
            <a:lvl5pPr lvl="4"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5pPr>
            <a:lvl6pPr lvl="5"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6pPr>
            <a:lvl7pPr lvl="6"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7pPr>
            <a:lvl8pPr lvl="7"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8pPr>
            <a:lvl9pPr lvl="8"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1pPr>
            <a:lvl2pPr marL="914400" lvl="1"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2pPr>
            <a:lvl3pPr marL="1371600" lvl="2"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3pPr>
            <a:lvl4pPr marL="1828800" lvl="3"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4pPr>
            <a:lvl5pPr marL="2286000" lvl="4"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5pPr>
            <a:lvl6pPr marL="2743200" lvl="5"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6pPr>
            <a:lvl7pPr marL="3200400" lvl="6"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7pPr>
            <a:lvl8pPr marL="3657600" lvl="7"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8pPr>
            <a:lvl9pPr marL="4114800" lvl="8" indent="-317500">
              <a:lnSpc>
                <a:spcPct val="100000"/>
              </a:lnSpc>
              <a:spcBef>
                <a:spcPts val="1600"/>
              </a:spcBef>
              <a:spcAft>
                <a:spcPts val="1600"/>
              </a:spcAft>
              <a:buClr>
                <a:schemeClr val="dk1"/>
              </a:buClr>
              <a:buSzPts val="1400"/>
              <a:buFont typeface="Manrope Medium"/>
              <a:buChar char="■"/>
              <a:defRPr>
                <a:solidFill>
                  <a:schemeClr val="dk1"/>
                </a:solidFill>
                <a:latin typeface="Manrope Medium"/>
                <a:ea typeface="Manrope Medium"/>
                <a:cs typeface="Manrope Medium"/>
                <a:sym typeface="Manrop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61" r:id="rId10"/>
    <p:sldLayoutId id="2147483662" r:id="rId11"/>
    <p:sldLayoutId id="2147483667" r:id="rId12"/>
    <p:sldLayoutId id="2147483668"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8.xml"/><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0.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slide" Target="slide8.xml"/><Relationship Id="rId11" Type="http://schemas.openxmlformats.org/officeDocument/2006/relationships/image" Target="../media/image5.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slide" Target="slide8.xml"/><Relationship Id="rId11" Type="http://schemas.openxmlformats.org/officeDocument/2006/relationships/image" Target="../media/image6.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12"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7.pn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9.pn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slide" Target="slide8.xml"/><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5.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0.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6.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1.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7.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2.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8.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3.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19.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4.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26.xml"/><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8.xml"/><Relationship Id="rId10" Type="http://schemas.openxmlformats.org/officeDocument/2006/relationships/image" Target="../media/image1.jpg"/><Relationship Id="rId4" Type="http://schemas.openxmlformats.org/officeDocument/2006/relationships/slide" Target="slide7.xml"/><Relationship Id="rId9" Type="http://schemas.openxmlformats.org/officeDocument/2006/relationships/slide" Target="slide15.xml"/></Relationships>
</file>

<file path=ppt/slides/_rels/slide20.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5.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2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6.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2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7.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2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8.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24.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19.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25.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slide" Target="slide8.xml"/><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26.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slide" Target="slide8.xml"/><Relationship Id="rId11" Type="http://schemas.openxmlformats.org/officeDocument/2006/relationships/image" Target="../media/image20.jp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27.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slide" Target="slide8.xml"/><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26.xml"/><Relationship Id="rId7"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8.xml"/><Relationship Id="rId4" Type="http://schemas.openxmlformats.org/officeDocument/2006/relationships/slide" Target="slide7.xml"/><Relationship Id="rId9" Type="http://schemas.openxmlformats.org/officeDocument/2006/relationships/slide" Target="slide15.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26.xml"/><Relationship Id="rId7" Type="http://schemas.openxmlformats.org/officeDocument/2006/relationships/slide" Target="slide1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8.xml"/><Relationship Id="rId4" Type="http://schemas.openxmlformats.org/officeDocument/2006/relationships/slide" Target="slide7.xml"/><Relationship Id="rId9" Type="http://schemas.openxmlformats.org/officeDocument/2006/relationships/slide" Target="slide15.xml"/></Relationships>
</file>

<file path=ppt/slides/_rels/slide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26.xml"/><Relationship Id="rId7" Type="http://schemas.openxmlformats.org/officeDocument/2006/relationships/slide" Target="slide1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slide" Target="slide11.xml"/><Relationship Id="rId5" Type="http://schemas.openxmlformats.org/officeDocument/2006/relationships/slide" Target="slide8.xml"/><Relationship Id="rId4" Type="http://schemas.openxmlformats.org/officeDocument/2006/relationships/slide" Target="slide7.xml"/><Relationship Id="rId9" Type="http://schemas.openxmlformats.org/officeDocument/2006/relationships/slide" Target="slide15.xml"/></Relationships>
</file>

<file path=ppt/slides/_rels/slide6.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slide" Target="slide8.xml"/><Relationship Id="rId11" Type="http://schemas.openxmlformats.org/officeDocument/2006/relationships/image" Target="../media/image2.jp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7.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slide" Target="slide8.xml"/><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8.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3.jpe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_rels/slide9.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26.xml"/><Relationship Id="rId7" Type="http://schemas.openxmlformats.org/officeDocument/2006/relationships/slide" Target="slide11.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slide" Target="slide8.xml"/><Relationship Id="rId11" Type="http://schemas.openxmlformats.org/officeDocument/2006/relationships/image" Target="../media/image4.png"/><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2.xml"/><Relationship Id="rId9"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2" name="Google Shape;1266;p75">
            <a:extLst>
              <a:ext uri="{FF2B5EF4-FFF2-40B4-BE49-F238E27FC236}">
                <a16:creationId xmlns:a16="http://schemas.microsoft.com/office/drawing/2014/main" id="{D6518009-1870-AF59-BA20-71D078B1A79A}"/>
              </a:ext>
            </a:extLst>
          </p:cNvPr>
          <p:cNvSpPr/>
          <p:nvPr/>
        </p:nvSpPr>
        <p:spPr>
          <a:xfrm flipH="1">
            <a:off x="1040969" y="2529308"/>
            <a:ext cx="1428600" cy="1428600"/>
          </a:xfrm>
          <a:prstGeom prst="ellipse">
            <a:avLst/>
          </a:prstGeom>
          <a:solidFill>
            <a:srgbClr val="002060">
              <a:alpha val="2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56;p44">
            <a:extLst>
              <a:ext uri="{FF2B5EF4-FFF2-40B4-BE49-F238E27FC236}">
                <a16:creationId xmlns:a16="http://schemas.microsoft.com/office/drawing/2014/main" id="{BC9CF0AE-3344-62D1-DC8F-A6B69B5D8CA4}"/>
              </a:ext>
            </a:extLst>
          </p:cNvPr>
          <p:cNvGrpSpPr/>
          <p:nvPr/>
        </p:nvGrpSpPr>
        <p:grpSpPr>
          <a:xfrm>
            <a:off x="1252121" y="1681224"/>
            <a:ext cx="6953830" cy="2378045"/>
            <a:chOff x="2155361" y="4014515"/>
            <a:chExt cx="4877056" cy="994242"/>
          </a:xfrm>
        </p:grpSpPr>
        <p:sp>
          <p:nvSpPr>
            <p:cNvPr id="7" name="Google Shape;357;p44">
              <a:extLst>
                <a:ext uri="{FF2B5EF4-FFF2-40B4-BE49-F238E27FC236}">
                  <a16:creationId xmlns:a16="http://schemas.microsoft.com/office/drawing/2014/main" id="{1E013CED-B324-85D4-97EA-0AD72461697E}"/>
                </a:ext>
              </a:extLst>
            </p:cNvPr>
            <p:cNvSpPr/>
            <p:nvPr/>
          </p:nvSpPr>
          <p:spPr>
            <a:xfrm>
              <a:off x="2270217" y="4364357"/>
              <a:ext cx="4762200" cy="644400"/>
            </a:xfrm>
            <a:prstGeom prst="ellipse">
              <a:avLst/>
            </a:prstGeom>
            <a:noFill/>
            <a:ln w="9525" cap="flat" cmpd="sng">
              <a:solidFill>
                <a:srgbClr val="A183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58;p44">
              <a:extLst>
                <a:ext uri="{FF2B5EF4-FFF2-40B4-BE49-F238E27FC236}">
                  <a16:creationId xmlns:a16="http://schemas.microsoft.com/office/drawing/2014/main" id="{1B300DC3-8D69-60C5-B4EE-ED304A9B8B9B}"/>
                </a:ext>
              </a:extLst>
            </p:cNvPr>
            <p:cNvSpPr/>
            <p:nvPr/>
          </p:nvSpPr>
          <p:spPr>
            <a:xfrm>
              <a:off x="2155361" y="4164951"/>
              <a:ext cx="4762200" cy="644400"/>
            </a:xfrm>
            <a:prstGeom prst="ellipse">
              <a:avLst/>
            </a:prstGeom>
            <a:gradFill flip="none" rotWithShape="1">
              <a:gsLst>
                <a:gs pos="90200">
                  <a:srgbClr val="7575A2">
                    <a:lumMod val="87000"/>
                    <a:lumOff val="13000"/>
                  </a:srgbClr>
                </a:gs>
                <a:gs pos="13000">
                  <a:srgbClr val="A183A1">
                    <a:lumMod val="36000"/>
                    <a:lumOff val="64000"/>
                  </a:srgbClr>
                </a:gs>
                <a:gs pos="10000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path path="circle">
                <a:fillToRect l="50000" t="50000" r="50000" b="50000"/>
              </a:path>
              <a:tileRect/>
            </a:gradFill>
            <a:ln>
              <a:solidFill>
                <a:srgbClr val="A183A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9" name="Google Shape;359;p44">
              <a:extLst>
                <a:ext uri="{FF2B5EF4-FFF2-40B4-BE49-F238E27FC236}">
                  <a16:creationId xmlns:a16="http://schemas.microsoft.com/office/drawing/2014/main" id="{98F27C87-31C9-58AE-76BF-718CAE61AA19}"/>
                </a:ext>
              </a:extLst>
            </p:cNvPr>
            <p:cNvSpPr/>
            <p:nvPr/>
          </p:nvSpPr>
          <p:spPr>
            <a:xfrm>
              <a:off x="2155361" y="4014515"/>
              <a:ext cx="4762200" cy="644400"/>
            </a:xfrm>
            <a:prstGeom prst="ellipse">
              <a:avLst/>
            </a:prstGeom>
            <a:noFill/>
            <a:ln w="9525" cap="flat" cmpd="sng">
              <a:solidFill>
                <a:srgbClr val="A183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23" name="Google Shape;123;p29">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sym typeface="Be Vietnam Pro"/>
              </a:rPr>
              <a:t>Sonuç ve Yorumlama</a:t>
            </a:r>
            <a:endParaRPr dirty="0">
              <a:solidFill>
                <a:srgbClr val="7B5286"/>
              </a:solidFill>
            </a:endParaRPr>
          </a:p>
        </p:txBody>
      </p:sp>
      <p:sp>
        <p:nvSpPr>
          <p:cNvPr id="124" name="Google Shape;124;p29">
            <a:hlinkClick r:id="rId4" action="ppaction://hlinksldjump"/>
          </p:cNvPr>
          <p:cNvSpPr/>
          <p:nvPr/>
        </p:nvSpPr>
        <p:spPr>
          <a:xfrm>
            <a:off x="1186098" y="29908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125" name="Google Shape;125;p29">
            <a:hlinkClick r:id="rId5" action="ppaction://hlinksldjump"/>
          </p:cNvPr>
          <p:cNvSpPr/>
          <p:nvPr/>
        </p:nvSpPr>
        <p:spPr>
          <a:xfrm>
            <a:off x="2221458"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126" name="Google Shape;126;p29">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127" name="Google Shape;127;p29">
            <a:hlinkClick r:id="rId7" action="ppaction://hlinksldjump"/>
          </p:cNvPr>
          <p:cNvSpPr/>
          <p:nvPr/>
        </p:nvSpPr>
        <p:spPr>
          <a:xfrm>
            <a:off x="4092342"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128" name="Google Shape;128;p29">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 </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129" name="Google Shape;129;p29">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130" name="Google Shape;130;p29">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grpSp>
        <p:nvGrpSpPr>
          <p:cNvPr id="150" name="Google Shape;150;p29"/>
          <p:cNvGrpSpPr/>
          <p:nvPr/>
        </p:nvGrpSpPr>
        <p:grpSpPr>
          <a:xfrm>
            <a:off x="494850" y="447775"/>
            <a:ext cx="591732" cy="139500"/>
            <a:chOff x="494850" y="447775"/>
            <a:chExt cx="591732" cy="139500"/>
          </a:xfrm>
        </p:grpSpPr>
        <p:sp>
          <p:nvSpPr>
            <p:cNvPr id="151" name="Google Shape;151;p29"/>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 name="Google Shape;152;p29"/>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4" name="Google Shape;154;p29"/>
          <p:cNvCxnSpPr/>
          <p:nvPr/>
        </p:nvCxnSpPr>
        <p:spPr>
          <a:xfrm>
            <a:off x="325200" y="709650"/>
            <a:ext cx="8493600" cy="0"/>
          </a:xfrm>
          <a:prstGeom prst="straightConnector1">
            <a:avLst/>
          </a:prstGeom>
          <a:noFill/>
          <a:ln w="28575" cap="flat" cmpd="sng">
            <a:gradFill>
              <a:gsLst>
                <a:gs pos="0">
                  <a:srgbClr val="002060"/>
                </a:gs>
                <a:gs pos="74000">
                  <a:srgbClr val="7030A0"/>
                </a:gs>
                <a:gs pos="83000">
                  <a:schemeClr val="accent1">
                    <a:lumMod val="45000"/>
                    <a:lumOff val="55000"/>
                  </a:schemeClr>
                </a:gs>
                <a:gs pos="100000">
                  <a:schemeClr val="accent1">
                    <a:lumMod val="30000"/>
                    <a:lumOff val="70000"/>
                  </a:schemeClr>
                </a:gs>
              </a:gsLst>
              <a:lin ang="5400000" scaled="1"/>
            </a:gradFill>
            <a:prstDash val="solid"/>
            <a:round/>
            <a:headEnd type="none" w="med" len="med"/>
            <a:tailEnd type="none" w="med" len="med"/>
          </a:ln>
        </p:spPr>
      </p:cxnSp>
      <p:sp>
        <p:nvSpPr>
          <p:cNvPr id="16" name="Metin kutusu 15">
            <a:extLst>
              <a:ext uri="{FF2B5EF4-FFF2-40B4-BE49-F238E27FC236}">
                <a16:creationId xmlns:a16="http://schemas.microsoft.com/office/drawing/2014/main" id="{1925C3C2-853E-BBFA-5298-A42C918A2D85}"/>
              </a:ext>
            </a:extLst>
          </p:cNvPr>
          <p:cNvSpPr txBox="1"/>
          <p:nvPr/>
        </p:nvSpPr>
        <p:spPr>
          <a:xfrm>
            <a:off x="1790428" y="2232244"/>
            <a:ext cx="6777615" cy="1200329"/>
          </a:xfrm>
          <a:prstGeom prst="rect">
            <a:avLst/>
          </a:prstGeom>
          <a:noFill/>
        </p:spPr>
        <p:txBody>
          <a:bodyPr wrap="square">
            <a:spAutoFit/>
          </a:bodyPr>
          <a:lstStyle/>
          <a:p>
            <a:r>
              <a:rPr lang="tr-TR" sz="3600" b="1" dirty="0">
                <a:solidFill>
                  <a:schemeClr val="accent6">
                    <a:lumMod val="95000"/>
                  </a:schemeClr>
                </a:solidFill>
                <a:latin typeface="Broadway" panose="04040905080B02020502" pitchFamily="82" charset="0"/>
              </a:rPr>
              <a:t>Kütüphane Otomasyon Sistemi</a:t>
            </a:r>
          </a:p>
        </p:txBody>
      </p:sp>
      <p:sp>
        <p:nvSpPr>
          <p:cNvPr id="4" name="Google Shape;8963;p57">
            <a:extLst>
              <a:ext uri="{FF2B5EF4-FFF2-40B4-BE49-F238E27FC236}">
                <a16:creationId xmlns:a16="http://schemas.microsoft.com/office/drawing/2014/main" id="{277F96E9-07A4-74FD-189F-DACE9481207D}"/>
              </a:ext>
            </a:extLst>
          </p:cNvPr>
          <p:cNvSpPr/>
          <p:nvPr/>
        </p:nvSpPr>
        <p:spPr>
          <a:xfrm>
            <a:off x="473929" y="782616"/>
            <a:ext cx="1634748" cy="1236840"/>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79;p77">
            <a:extLst>
              <a:ext uri="{FF2B5EF4-FFF2-40B4-BE49-F238E27FC236}">
                <a16:creationId xmlns:a16="http://schemas.microsoft.com/office/drawing/2014/main" id="{C60513AF-EE73-621B-08E4-3D2390328CD7}"/>
              </a:ext>
            </a:extLst>
          </p:cNvPr>
          <p:cNvGrpSpPr/>
          <p:nvPr/>
        </p:nvGrpSpPr>
        <p:grpSpPr>
          <a:xfrm>
            <a:off x="687056" y="891949"/>
            <a:ext cx="7522201" cy="3655397"/>
            <a:chOff x="1718050" y="-1301131"/>
            <a:chExt cx="9302748" cy="4520650"/>
          </a:xfrm>
        </p:grpSpPr>
        <p:sp>
          <p:nvSpPr>
            <p:cNvPr id="18" name="Google Shape;1780;p77">
              <a:extLst>
                <a:ext uri="{FF2B5EF4-FFF2-40B4-BE49-F238E27FC236}">
                  <a16:creationId xmlns:a16="http://schemas.microsoft.com/office/drawing/2014/main" id="{CABEF542-F1B1-1753-C611-7CF0978E1149}"/>
                </a:ext>
              </a:extLst>
            </p:cNvPr>
            <p:cNvSpPr/>
            <p:nvPr/>
          </p:nvSpPr>
          <p:spPr>
            <a:xfrm>
              <a:off x="1846150" y="2476600"/>
              <a:ext cx="619175" cy="618575"/>
            </a:xfrm>
            <a:custGeom>
              <a:avLst/>
              <a:gdLst/>
              <a:ahLst/>
              <a:cxnLst/>
              <a:rect l="l" t="t" r="r" b="b"/>
              <a:pathLst>
                <a:path w="24767" h="24743" extrusionOk="0">
                  <a:moveTo>
                    <a:pt x="1" y="0"/>
                  </a:moveTo>
                  <a:lnTo>
                    <a:pt x="6552" y="8423"/>
                  </a:lnTo>
                  <a:cubicBezTo>
                    <a:pt x="8378" y="10751"/>
                    <a:pt x="8378" y="13992"/>
                    <a:pt x="6552" y="16320"/>
                  </a:cubicBezTo>
                  <a:lnTo>
                    <a:pt x="1" y="24743"/>
                  </a:lnTo>
                  <a:lnTo>
                    <a:pt x="8423" y="18192"/>
                  </a:lnTo>
                  <a:cubicBezTo>
                    <a:pt x="9587" y="17290"/>
                    <a:pt x="10985" y="16839"/>
                    <a:pt x="12381" y="16839"/>
                  </a:cubicBezTo>
                  <a:cubicBezTo>
                    <a:pt x="13776" y="16839"/>
                    <a:pt x="15168" y="17290"/>
                    <a:pt x="16321" y="18192"/>
                  </a:cubicBezTo>
                  <a:lnTo>
                    <a:pt x="24766" y="24743"/>
                  </a:lnTo>
                  <a:lnTo>
                    <a:pt x="18192" y="16320"/>
                  </a:lnTo>
                  <a:cubicBezTo>
                    <a:pt x="16389" y="13992"/>
                    <a:pt x="16389" y="10751"/>
                    <a:pt x="18192" y="8423"/>
                  </a:cubicBezTo>
                  <a:lnTo>
                    <a:pt x="24766" y="0"/>
                  </a:lnTo>
                  <a:lnTo>
                    <a:pt x="24766" y="0"/>
                  </a:lnTo>
                  <a:lnTo>
                    <a:pt x="16321" y="6551"/>
                  </a:lnTo>
                  <a:cubicBezTo>
                    <a:pt x="15168" y="7453"/>
                    <a:pt x="13776" y="7903"/>
                    <a:pt x="12381" y="7903"/>
                  </a:cubicBezTo>
                  <a:cubicBezTo>
                    <a:pt x="10985" y="7903"/>
                    <a:pt x="9587" y="7453"/>
                    <a:pt x="8423" y="6551"/>
                  </a:cubicBezTo>
                  <a:lnTo>
                    <a:pt x="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E96BE"/>
                </a:solidFill>
              </a:endParaRPr>
            </a:p>
          </p:txBody>
        </p:sp>
        <p:sp>
          <p:nvSpPr>
            <p:cNvPr id="19" name="Google Shape;1781;p77">
              <a:extLst>
                <a:ext uri="{FF2B5EF4-FFF2-40B4-BE49-F238E27FC236}">
                  <a16:creationId xmlns:a16="http://schemas.microsoft.com/office/drawing/2014/main" id="{8360CC1C-62ED-A5D1-E4A2-477D86D9F91E}"/>
                </a:ext>
              </a:extLst>
            </p:cNvPr>
            <p:cNvSpPr/>
            <p:nvPr/>
          </p:nvSpPr>
          <p:spPr>
            <a:xfrm>
              <a:off x="1718050" y="2343569"/>
              <a:ext cx="875375" cy="875950"/>
            </a:xfrm>
            <a:custGeom>
              <a:avLst/>
              <a:gdLst/>
              <a:ahLst/>
              <a:cxnLst/>
              <a:rect l="l" t="t" r="r" b="b"/>
              <a:pathLst>
                <a:path w="35015" h="35038" extrusionOk="0">
                  <a:moveTo>
                    <a:pt x="17507" y="0"/>
                  </a:moveTo>
                  <a:lnTo>
                    <a:pt x="16548" y="16571"/>
                  </a:lnTo>
                  <a:lnTo>
                    <a:pt x="0" y="17530"/>
                  </a:lnTo>
                  <a:lnTo>
                    <a:pt x="16548" y="18466"/>
                  </a:lnTo>
                  <a:lnTo>
                    <a:pt x="17507" y="35037"/>
                  </a:lnTo>
                  <a:lnTo>
                    <a:pt x="18466" y="18466"/>
                  </a:lnTo>
                  <a:lnTo>
                    <a:pt x="35014" y="17530"/>
                  </a:lnTo>
                  <a:lnTo>
                    <a:pt x="18466" y="16571"/>
                  </a:lnTo>
                  <a:lnTo>
                    <a:pt x="17507"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E96BE"/>
                </a:solidFill>
              </a:endParaRPr>
            </a:p>
          </p:txBody>
        </p:sp>
        <p:sp>
          <p:nvSpPr>
            <p:cNvPr id="20" name="Google Shape;1782;p77">
              <a:extLst>
                <a:ext uri="{FF2B5EF4-FFF2-40B4-BE49-F238E27FC236}">
                  <a16:creationId xmlns:a16="http://schemas.microsoft.com/office/drawing/2014/main" id="{C258FF3A-3D3C-3A5A-0BA4-AF8B209B4752}"/>
                </a:ext>
              </a:extLst>
            </p:cNvPr>
            <p:cNvSpPr/>
            <p:nvPr/>
          </p:nvSpPr>
          <p:spPr>
            <a:xfrm>
              <a:off x="10191074" y="-1301131"/>
              <a:ext cx="829724" cy="829150"/>
            </a:xfrm>
            <a:custGeom>
              <a:avLst/>
              <a:gdLst/>
              <a:ahLst/>
              <a:cxnLst/>
              <a:rect l="l" t="t" r="r" b="b"/>
              <a:pathLst>
                <a:path w="33189" h="33166" extrusionOk="0">
                  <a:moveTo>
                    <a:pt x="22209" y="0"/>
                  </a:moveTo>
                  <a:lnTo>
                    <a:pt x="16001" y="15384"/>
                  </a:lnTo>
                  <a:lnTo>
                    <a:pt x="0" y="10979"/>
                  </a:lnTo>
                  <a:lnTo>
                    <a:pt x="0" y="10979"/>
                  </a:lnTo>
                  <a:lnTo>
                    <a:pt x="15384" y="17187"/>
                  </a:lnTo>
                  <a:lnTo>
                    <a:pt x="10979" y="33165"/>
                  </a:lnTo>
                  <a:lnTo>
                    <a:pt x="17187" y="17804"/>
                  </a:lnTo>
                  <a:lnTo>
                    <a:pt x="33188" y="22186"/>
                  </a:lnTo>
                  <a:lnTo>
                    <a:pt x="33188" y="22186"/>
                  </a:lnTo>
                  <a:lnTo>
                    <a:pt x="17804" y="15978"/>
                  </a:lnTo>
                  <a:lnTo>
                    <a:pt x="22209"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BE96BE"/>
                </a:solidFill>
              </a:endParaRPr>
            </a:p>
          </p:txBody>
        </p:sp>
        <p:sp>
          <p:nvSpPr>
            <p:cNvPr id="21" name="Google Shape;1783;p77">
              <a:extLst>
                <a:ext uri="{FF2B5EF4-FFF2-40B4-BE49-F238E27FC236}">
                  <a16:creationId xmlns:a16="http://schemas.microsoft.com/office/drawing/2014/main" id="{D1FB8AE4-65E7-DAD7-A30E-8F48C33C2F52}"/>
                </a:ext>
              </a:extLst>
            </p:cNvPr>
            <p:cNvSpPr/>
            <p:nvPr/>
          </p:nvSpPr>
          <p:spPr>
            <a:xfrm>
              <a:off x="1739737" y="2343949"/>
              <a:ext cx="832000" cy="831425"/>
            </a:xfrm>
            <a:custGeom>
              <a:avLst/>
              <a:gdLst/>
              <a:ahLst/>
              <a:cxnLst/>
              <a:rect l="l" t="t" r="r" b="b"/>
              <a:pathLst>
                <a:path w="33280" h="33257" extrusionOk="0">
                  <a:moveTo>
                    <a:pt x="11162" y="0"/>
                  </a:moveTo>
                  <a:lnTo>
                    <a:pt x="15430" y="16024"/>
                  </a:lnTo>
                  <a:lnTo>
                    <a:pt x="0" y="22095"/>
                  </a:lnTo>
                  <a:lnTo>
                    <a:pt x="16047" y="17827"/>
                  </a:lnTo>
                  <a:lnTo>
                    <a:pt x="22118" y="33257"/>
                  </a:lnTo>
                  <a:lnTo>
                    <a:pt x="17850" y="17233"/>
                  </a:lnTo>
                  <a:lnTo>
                    <a:pt x="33280" y="11162"/>
                  </a:lnTo>
                  <a:lnTo>
                    <a:pt x="17256" y="15430"/>
                  </a:lnTo>
                  <a:lnTo>
                    <a:pt x="1116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E96BE"/>
                </a:solidFill>
              </a:endParaRPr>
            </a:p>
          </p:txBody>
        </p:sp>
      </p:grpSp>
      <p:grpSp>
        <p:nvGrpSpPr>
          <p:cNvPr id="23" name="Google Shape;1488;p76">
            <a:extLst>
              <a:ext uri="{FF2B5EF4-FFF2-40B4-BE49-F238E27FC236}">
                <a16:creationId xmlns:a16="http://schemas.microsoft.com/office/drawing/2014/main" id="{097B636D-9EDB-275F-2368-B1C1DE77D16C}"/>
              </a:ext>
            </a:extLst>
          </p:cNvPr>
          <p:cNvGrpSpPr/>
          <p:nvPr/>
        </p:nvGrpSpPr>
        <p:grpSpPr>
          <a:xfrm>
            <a:off x="7025061" y="3221567"/>
            <a:ext cx="1470781" cy="1351020"/>
            <a:chOff x="6260081" y="3223765"/>
            <a:chExt cx="267675" cy="267650"/>
          </a:xfrm>
          <a:solidFill>
            <a:schemeClr val="tx1">
              <a:lumMod val="75000"/>
              <a:lumOff val="25000"/>
            </a:schemeClr>
          </a:solidFill>
        </p:grpSpPr>
        <p:sp>
          <p:nvSpPr>
            <p:cNvPr id="24" name="Google Shape;1489;p76">
              <a:extLst>
                <a:ext uri="{FF2B5EF4-FFF2-40B4-BE49-F238E27FC236}">
                  <a16:creationId xmlns:a16="http://schemas.microsoft.com/office/drawing/2014/main" id="{C4A098B0-266F-F2E4-0429-2887E44918ED}"/>
                </a:ext>
              </a:extLst>
            </p:cNvPr>
            <p:cNvSpPr/>
            <p:nvPr/>
          </p:nvSpPr>
          <p:spPr>
            <a:xfrm>
              <a:off x="6404075" y="3237750"/>
              <a:ext cx="41975" cy="10300"/>
            </a:xfrm>
            <a:custGeom>
              <a:avLst/>
              <a:gdLst/>
              <a:ahLst/>
              <a:cxnLst/>
              <a:rect l="l" t="t" r="r" b="b"/>
              <a:pathLst>
                <a:path w="1679" h="412" extrusionOk="0">
                  <a:moveTo>
                    <a:pt x="215" y="1"/>
                  </a:moveTo>
                  <a:cubicBezTo>
                    <a:pt x="108" y="1"/>
                    <a:pt x="1" y="90"/>
                    <a:pt x="1" y="197"/>
                  </a:cubicBezTo>
                  <a:cubicBezTo>
                    <a:pt x="1" y="322"/>
                    <a:pt x="108" y="411"/>
                    <a:pt x="215" y="411"/>
                  </a:cubicBezTo>
                  <a:lnTo>
                    <a:pt x="1464" y="411"/>
                  </a:lnTo>
                  <a:cubicBezTo>
                    <a:pt x="1589" y="411"/>
                    <a:pt x="1678" y="322"/>
                    <a:pt x="1678" y="197"/>
                  </a:cubicBezTo>
                  <a:cubicBezTo>
                    <a:pt x="1678" y="90"/>
                    <a:pt x="1589" y="1"/>
                    <a:pt x="14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highlight>
                  <a:srgbClr val="FFFF00"/>
                </a:highlight>
              </a:endParaRPr>
            </a:p>
          </p:txBody>
        </p:sp>
        <p:sp>
          <p:nvSpPr>
            <p:cNvPr id="25" name="Google Shape;1490;p76">
              <a:extLst>
                <a:ext uri="{FF2B5EF4-FFF2-40B4-BE49-F238E27FC236}">
                  <a16:creationId xmlns:a16="http://schemas.microsoft.com/office/drawing/2014/main" id="{E000F1C5-5116-2C8F-7A4E-62F56A34FD8A}"/>
                </a:ext>
              </a:extLst>
            </p:cNvPr>
            <p:cNvSpPr/>
            <p:nvPr/>
          </p:nvSpPr>
          <p:spPr>
            <a:xfrm>
              <a:off x="6341625" y="3237750"/>
              <a:ext cx="41975" cy="10300"/>
            </a:xfrm>
            <a:custGeom>
              <a:avLst/>
              <a:gdLst/>
              <a:ahLst/>
              <a:cxnLst/>
              <a:rect l="l" t="t" r="r" b="b"/>
              <a:pathLst>
                <a:path w="1679" h="412" extrusionOk="0">
                  <a:moveTo>
                    <a:pt x="197" y="1"/>
                  </a:moveTo>
                  <a:cubicBezTo>
                    <a:pt x="90" y="1"/>
                    <a:pt x="1" y="90"/>
                    <a:pt x="1" y="197"/>
                  </a:cubicBezTo>
                  <a:cubicBezTo>
                    <a:pt x="1" y="322"/>
                    <a:pt x="90" y="411"/>
                    <a:pt x="197" y="411"/>
                  </a:cubicBezTo>
                  <a:lnTo>
                    <a:pt x="1464" y="411"/>
                  </a:lnTo>
                  <a:cubicBezTo>
                    <a:pt x="1571" y="411"/>
                    <a:pt x="1678" y="322"/>
                    <a:pt x="1678" y="197"/>
                  </a:cubicBezTo>
                  <a:cubicBezTo>
                    <a:pt x="1678" y="90"/>
                    <a:pt x="1571" y="1"/>
                    <a:pt x="14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highlight>
                  <a:srgbClr val="FFFF00"/>
                </a:highlight>
              </a:endParaRPr>
            </a:p>
          </p:txBody>
        </p:sp>
        <p:sp>
          <p:nvSpPr>
            <p:cNvPr id="26" name="Google Shape;1491;p76">
              <a:extLst>
                <a:ext uri="{FF2B5EF4-FFF2-40B4-BE49-F238E27FC236}">
                  <a16:creationId xmlns:a16="http://schemas.microsoft.com/office/drawing/2014/main" id="{43A4BF2D-5068-B06B-FB38-BD715ECE1BE9}"/>
                </a:ext>
              </a:extLst>
            </p:cNvPr>
            <p:cNvSpPr/>
            <p:nvPr/>
          </p:nvSpPr>
          <p:spPr>
            <a:xfrm>
              <a:off x="6282300" y="3390325"/>
              <a:ext cx="224400" cy="73175"/>
            </a:xfrm>
            <a:custGeom>
              <a:avLst/>
              <a:gdLst/>
              <a:ahLst/>
              <a:cxnLst/>
              <a:rect l="l" t="t" r="r" b="b"/>
              <a:pathLst>
                <a:path w="8976" h="2927" extrusionOk="0">
                  <a:moveTo>
                    <a:pt x="911" y="410"/>
                  </a:moveTo>
                  <a:lnTo>
                    <a:pt x="911" y="839"/>
                  </a:lnTo>
                  <a:lnTo>
                    <a:pt x="429" y="839"/>
                  </a:lnTo>
                  <a:lnTo>
                    <a:pt x="429" y="410"/>
                  </a:lnTo>
                  <a:close/>
                  <a:moveTo>
                    <a:pt x="1749" y="410"/>
                  </a:moveTo>
                  <a:lnTo>
                    <a:pt x="1749" y="839"/>
                  </a:lnTo>
                  <a:lnTo>
                    <a:pt x="1321" y="839"/>
                  </a:lnTo>
                  <a:lnTo>
                    <a:pt x="1321" y="410"/>
                  </a:lnTo>
                  <a:close/>
                  <a:moveTo>
                    <a:pt x="2588" y="410"/>
                  </a:moveTo>
                  <a:lnTo>
                    <a:pt x="2588" y="839"/>
                  </a:lnTo>
                  <a:lnTo>
                    <a:pt x="2160" y="839"/>
                  </a:lnTo>
                  <a:lnTo>
                    <a:pt x="2160" y="410"/>
                  </a:lnTo>
                  <a:close/>
                  <a:moveTo>
                    <a:pt x="3409" y="410"/>
                  </a:moveTo>
                  <a:lnTo>
                    <a:pt x="3409" y="839"/>
                  </a:lnTo>
                  <a:lnTo>
                    <a:pt x="2998" y="839"/>
                  </a:lnTo>
                  <a:lnTo>
                    <a:pt x="2998" y="410"/>
                  </a:lnTo>
                  <a:close/>
                  <a:moveTo>
                    <a:pt x="4247" y="410"/>
                  </a:moveTo>
                  <a:lnTo>
                    <a:pt x="4247" y="839"/>
                  </a:lnTo>
                  <a:lnTo>
                    <a:pt x="3837" y="839"/>
                  </a:lnTo>
                  <a:lnTo>
                    <a:pt x="3837" y="410"/>
                  </a:lnTo>
                  <a:close/>
                  <a:moveTo>
                    <a:pt x="5086" y="410"/>
                  </a:moveTo>
                  <a:lnTo>
                    <a:pt x="5086" y="839"/>
                  </a:lnTo>
                  <a:lnTo>
                    <a:pt x="4676" y="839"/>
                  </a:lnTo>
                  <a:lnTo>
                    <a:pt x="4676" y="410"/>
                  </a:lnTo>
                  <a:close/>
                  <a:moveTo>
                    <a:pt x="5925" y="410"/>
                  </a:moveTo>
                  <a:lnTo>
                    <a:pt x="5925" y="839"/>
                  </a:lnTo>
                  <a:lnTo>
                    <a:pt x="5514" y="839"/>
                  </a:lnTo>
                  <a:lnTo>
                    <a:pt x="5514" y="410"/>
                  </a:lnTo>
                  <a:close/>
                  <a:moveTo>
                    <a:pt x="6763" y="410"/>
                  </a:moveTo>
                  <a:lnTo>
                    <a:pt x="6763" y="839"/>
                  </a:lnTo>
                  <a:lnTo>
                    <a:pt x="6335" y="839"/>
                  </a:lnTo>
                  <a:lnTo>
                    <a:pt x="6335" y="410"/>
                  </a:lnTo>
                  <a:close/>
                  <a:moveTo>
                    <a:pt x="8565" y="410"/>
                  </a:moveTo>
                  <a:lnTo>
                    <a:pt x="8565" y="839"/>
                  </a:lnTo>
                  <a:lnTo>
                    <a:pt x="7174" y="839"/>
                  </a:lnTo>
                  <a:lnTo>
                    <a:pt x="7174" y="410"/>
                  </a:lnTo>
                  <a:close/>
                  <a:moveTo>
                    <a:pt x="1321" y="1249"/>
                  </a:moveTo>
                  <a:lnTo>
                    <a:pt x="1321" y="1659"/>
                  </a:lnTo>
                  <a:lnTo>
                    <a:pt x="429" y="1659"/>
                  </a:lnTo>
                  <a:lnTo>
                    <a:pt x="429" y="1249"/>
                  </a:lnTo>
                  <a:close/>
                  <a:moveTo>
                    <a:pt x="2160" y="1249"/>
                  </a:moveTo>
                  <a:lnTo>
                    <a:pt x="2160" y="1659"/>
                  </a:lnTo>
                  <a:lnTo>
                    <a:pt x="1749" y="1659"/>
                  </a:lnTo>
                  <a:lnTo>
                    <a:pt x="1749" y="1249"/>
                  </a:lnTo>
                  <a:close/>
                  <a:moveTo>
                    <a:pt x="2998" y="1249"/>
                  </a:moveTo>
                  <a:lnTo>
                    <a:pt x="2998" y="1659"/>
                  </a:lnTo>
                  <a:lnTo>
                    <a:pt x="2588" y="1659"/>
                  </a:lnTo>
                  <a:lnTo>
                    <a:pt x="2588" y="1249"/>
                  </a:lnTo>
                  <a:close/>
                  <a:moveTo>
                    <a:pt x="3837" y="1249"/>
                  </a:moveTo>
                  <a:lnTo>
                    <a:pt x="3837" y="1659"/>
                  </a:lnTo>
                  <a:lnTo>
                    <a:pt x="3409" y="1659"/>
                  </a:lnTo>
                  <a:lnTo>
                    <a:pt x="3409" y="1249"/>
                  </a:lnTo>
                  <a:close/>
                  <a:moveTo>
                    <a:pt x="4676" y="1249"/>
                  </a:moveTo>
                  <a:lnTo>
                    <a:pt x="4676" y="1659"/>
                  </a:lnTo>
                  <a:lnTo>
                    <a:pt x="4247" y="1659"/>
                  </a:lnTo>
                  <a:lnTo>
                    <a:pt x="4247" y="1249"/>
                  </a:lnTo>
                  <a:close/>
                  <a:moveTo>
                    <a:pt x="5514" y="1249"/>
                  </a:moveTo>
                  <a:lnTo>
                    <a:pt x="5514" y="1659"/>
                  </a:lnTo>
                  <a:lnTo>
                    <a:pt x="5086" y="1659"/>
                  </a:lnTo>
                  <a:lnTo>
                    <a:pt x="5086" y="1249"/>
                  </a:lnTo>
                  <a:close/>
                  <a:moveTo>
                    <a:pt x="6335" y="1249"/>
                  </a:moveTo>
                  <a:lnTo>
                    <a:pt x="6335" y="1659"/>
                  </a:lnTo>
                  <a:lnTo>
                    <a:pt x="5925" y="1659"/>
                  </a:lnTo>
                  <a:lnTo>
                    <a:pt x="5925" y="1249"/>
                  </a:lnTo>
                  <a:close/>
                  <a:moveTo>
                    <a:pt x="7174" y="1249"/>
                  </a:moveTo>
                  <a:lnTo>
                    <a:pt x="7174" y="1659"/>
                  </a:lnTo>
                  <a:lnTo>
                    <a:pt x="6763" y="1659"/>
                  </a:lnTo>
                  <a:lnTo>
                    <a:pt x="6763" y="1249"/>
                  </a:lnTo>
                  <a:close/>
                  <a:moveTo>
                    <a:pt x="8565" y="1249"/>
                  </a:moveTo>
                  <a:lnTo>
                    <a:pt x="8565" y="1659"/>
                  </a:lnTo>
                  <a:lnTo>
                    <a:pt x="7602" y="1659"/>
                  </a:lnTo>
                  <a:lnTo>
                    <a:pt x="7602" y="1249"/>
                  </a:lnTo>
                  <a:close/>
                  <a:moveTo>
                    <a:pt x="911" y="2088"/>
                  </a:moveTo>
                  <a:lnTo>
                    <a:pt x="911" y="2498"/>
                  </a:lnTo>
                  <a:lnTo>
                    <a:pt x="429" y="2498"/>
                  </a:lnTo>
                  <a:lnTo>
                    <a:pt x="429" y="2088"/>
                  </a:lnTo>
                  <a:close/>
                  <a:moveTo>
                    <a:pt x="1749" y="2088"/>
                  </a:moveTo>
                  <a:lnTo>
                    <a:pt x="1749" y="2498"/>
                  </a:lnTo>
                  <a:lnTo>
                    <a:pt x="1321" y="2498"/>
                  </a:lnTo>
                  <a:lnTo>
                    <a:pt x="1321" y="2088"/>
                  </a:lnTo>
                  <a:close/>
                  <a:moveTo>
                    <a:pt x="2588" y="2088"/>
                  </a:moveTo>
                  <a:lnTo>
                    <a:pt x="2588" y="2498"/>
                  </a:lnTo>
                  <a:lnTo>
                    <a:pt x="2160" y="2498"/>
                  </a:lnTo>
                  <a:lnTo>
                    <a:pt x="2160" y="2088"/>
                  </a:lnTo>
                  <a:close/>
                  <a:moveTo>
                    <a:pt x="5925" y="2088"/>
                  </a:moveTo>
                  <a:lnTo>
                    <a:pt x="5925" y="2498"/>
                  </a:lnTo>
                  <a:lnTo>
                    <a:pt x="2998" y="2498"/>
                  </a:lnTo>
                  <a:lnTo>
                    <a:pt x="2998" y="2088"/>
                  </a:lnTo>
                  <a:close/>
                  <a:moveTo>
                    <a:pt x="6763" y="2088"/>
                  </a:moveTo>
                  <a:lnTo>
                    <a:pt x="6763" y="2498"/>
                  </a:lnTo>
                  <a:lnTo>
                    <a:pt x="6335" y="2498"/>
                  </a:lnTo>
                  <a:lnTo>
                    <a:pt x="6335" y="2088"/>
                  </a:lnTo>
                  <a:close/>
                  <a:moveTo>
                    <a:pt x="8565" y="2088"/>
                  </a:moveTo>
                  <a:lnTo>
                    <a:pt x="8565" y="2498"/>
                  </a:lnTo>
                  <a:lnTo>
                    <a:pt x="7174" y="2498"/>
                  </a:lnTo>
                  <a:lnTo>
                    <a:pt x="7174" y="2088"/>
                  </a:lnTo>
                  <a:close/>
                  <a:moveTo>
                    <a:pt x="215" y="0"/>
                  </a:moveTo>
                  <a:cubicBezTo>
                    <a:pt x="108" y="0"/>
                    <a:pt x="1" y="89"/>
                    <a:pt x="1" y="196"/>
                  </a:cubicBezTo>
                  <a:lnTo>
                    <a:pt x="1" y="2712"/>
                  </a:lnTo>
                  <a:cubicBezTo>
                    <a:pt x="1" y="2837"/>
                    <a:pt x="108" y="2926"/>
                    <a:pt x="215" y="2926"/>
                  </a:cubicBezTo>
                  <a:lnTo>
                    <a:pt x="8762" y="2926"/>
                  </a:lnTo>
                  <a:cubicBezTo>
                    <a:pt x="8887" y="2926"/>
                    <a:pt x="8976" y="2837"/>
                    <a:pt x="8976" y="2712"/>
                  </a:cubicBezTo>
                  <a:lnTo>
                    <a:pt x="8976" y="196"/>
                  </a:lnTo>
                  <a:cubicBezTo>
                    <a:pt x="8976" y="89"/>
                    <a:pt x="8887" y="0"/>
                    <a:pt x="8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50000"/>
                  </a:schemeClr>
                </a:solidFill>
                <a:highlight>
                  <a:srgbClr val="FFFF00"/>
                </a:highlight>
              </a:endParaRPr>
            </a:p>
          </p:txBody>
        </p:sp>
        <p:sp>
          <p:nvSpPr>
            <p:cNvPr id="27" name="Google Shape;1492;p76">
              <a:extLst>
                <a:ext uri="{FF2B5EF4-FFF2-40B4-BE49-F238E27FC236}">
                  <a16:creationId xmlns:a16="http://schemas.microsoft.com/office/drawing/2014/main" id="{7E52C5A7-360A-C426-EF09-524F13A3AC5F}"/>
                </a:ext>
              </a:extLst>
            </p:cNvPr>
            <p:cNvSpPr/>
            <p:nvPr/>
          </p:nvSpPr>
          <p:spPr>
            <a:xfrm>
              <a:off x="6404075" y="3258275"/>
              <a:ext cx="41975" cy="10725"/>
            </a:xfrm>
            <a:custGeom>
              <a:avLst/>
              <a:gdLst/>
              <a:ahLst/>
              <a:cxnLst/>
              <a:rect l="l" t="t" r="r" b="b"/>
              <a:pathLst>
                <a:path w="1679" h="429" extrusionOk="0">
                  <a:moveTo>
                    <a:pt x="215" y="1"/>
                  </a:moveTo>
                  <a:cubicBezTo>
                    <a:pt x="108" y="1"/>
                    <a:pt x="1" y="108"/>
                    <a:pt x="1" y="215"/>
                  </a:cubicBezTo>
                  <a:cubicBezTo>
                    <a:pt x="1" y="340"/>
                    <a:pt x="108" y="429"/>
                    <a:pt x="215" y="429"/>
                  </a:cubicBezTo>
                  <a:lnTo>
                    <a:pt x="1464" y="429"/>
                  </a:lnTo>
                  <a:cubicBezTo>
                    <a:pt x="1589" y="429"/>
                    <a:pt x="1678" y="340"/>
                    <a:pt x="1678" y="215"/>
                  </a:cubicBezTo>
                  <a:cubicBezTo>
                    <a:pt x="1678" y="108"/>
                    <a:pt x="1589" y="1"/>
                    <a:pt x="14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highlight>
                  <a:srgbClr val="FFFF00"/>
                </a:highlight>
              </a:endParaRPr>
            </a:p>
          </p:txBody>
        </p:sp>
        <p:sp>
          <p:nvSpPr>
            <p:cNvPr id="28" name="Google Shape;1493;p76">
              <a:extLst>
                <a:ext uri="{FF2B5EF4-FFF2-40B4-BE49-F238E27FC236}">
                  <a16:creationId xmlns:a16="http://schemas.microsoft.com/office/drawing/2014/main" id="{4F4E7D67-171B-19CC-24DA-6D38DD443141}"/>
                </a:ext>
              </a:extLst>
            </p:cNvPr>
            <p:cNvSpPr/>
            <p:nvPr/>
          </p:nvSpPr>
          <p:spPr>
            <a:xfrm>
              <a:off x="6404075" y="3279250"/>
              <a:ext cx="41975" cy="10725"/>
            </a:xfrm>
            <a:custGeom>
              <a:avLst/>
              <a:gdLst/>
              <a:ahLst/>
              <a:cxnLst/>
              <a:rect l="l" t="t" r="r" b="b"/>
              <a:pathLst>
                <a:path w="1679" h="429" extrusionOk="0">
                  <a:moveTo>
                    <a:pt x="215" y="0"/>
                  </a:moveTo>
                  <a:cubicBezTo>
                    <a:pt x="108" y="0"/>
                    <a:pt x="1" y="107"/>
                    <a:pt x="1" y="214"/>
                  </a:cubicBezTo>
                  <a:cubicBezTo>
                    <a:pt x="1" y="321"/>
                    <a:pt x="108" y="428"/>
                    <a:pt x="215" y="428"/>
                  </a:cubicBezTo>
                  <a:lnTo>
                    <a:pt x="1464" y="428"/>
                  </a:lnTo>
                  <a:cubicBezTo>
                    <a:pt x="1589" y="428"/>
                    <a:pt x="1678" y="321"/>
                    <a:pt x="1678" y="214"/>
                  </a:cubicBezTo>
                  <a:cubicBezTo>
                    <a:pt x="1678" y="107"/>
                    <a:pt x="1589" y="0"/>
                    <a:pt x="14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highlight>
                  <a:srgbClr val="FFFF00"/>
                </a:highlight>
              </a:endParaRPr>
            </a:p>
          </p:txBody>
        </p:sp>
        <p:sp>
          <p:nvSpPr>
            <p:cNvPr id="29" name="Google Shape;1494;p76">
              <a:extLst>
                <a:ext uri="{FF2B5EF4-FFF2-40B4-BE49-F238E27FC236}">
                  <a16:creationId xmlns:a16="http://schemas.microsoft.com/office/drawing/2014/main" id="{899E41CD-84FB-C925-60AB-13E66550E1C6}"/>
                </a:ext>
              </a:extLst>
            </p:cNvPr>
            <p:cNvSpPr/>
            <p:nvPr/>
          </p:nvSpPr>
          <p:spPr>
            <a:xfrm>
              <a:off x="6341625" y="3258275"/>
              <a:ext cx="41975" cy="10725"/>
            </a:xfrm>
            <a:custGeom>
              <a:avLst/>
              <a:gdLst/>
              <a:ahLst/>
              <a:cxnLst/>
              <a:rect l="l" t="t" r="r" b="b"/>
              <a:pathLst>
                <a:path w="1679" h="429" extrusionOk="0">
                  <a:moveTo>
                    <a:pt x="197" y="1"/>
                  </a:moveTo>
                  <a:cubicBezTo>
                    <a:pt x="90" y="1"/>
                    <a:pt x="1" y="108"/>
                    <a:pt x="1" y="215"/>
                  </a:cubicBezTo>
                  <a:cubicBezTo>
                    <a:pt x="1" y="340"/>
                    <a:pt x="90" y="429"/>
                    <a:pt x="197" y="429"/>
                  </a:cubicBezTo>
                  <a:lnTo>
                    <a:pt x="1464" y="429"/>
                  </a:lnTo>
                  <a:cubicBezTo>
                    <a:pt x="1571" y="429"/>
                    <a:pt x="1678" y="340"/>
                    <a:pt x="1678" y="215"/>
                  </a:cubicBezTo>
                  <a:cubicBezTo>
                    <a:pt x="1678" y="108"/>
                    <a:pt x="1571" y="1"/>
                    <a:pt x="14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highlight>
                  <a:srgbClr val="FFFF00"/>
                </a:highlight>
              </a:endParaRPr>
            </a:p>
          </p:txBody>
        </p:sp>
        <p:sp>
          <p:nvSpPr>
            <p:cNvPr id="30" name="Google Shape;1495;p76">
              <a:extLst>
                <a:ext uri="{FF2B5EF4-FFF2-40B4-BE49-F238E27FC236}">
                  <a16:creationId xmlns:a16="http://schemas.microsoft.com/office/drawing/2014/main" id="{C5F41CFE-ADD6-4A17-4505-ABB3B5C753DC}"/>
                </a:ext>
              </a:extLst>
            </p:cNvPr>
            <p:cNvSpPr/>
            <p:nvPr/>
          </p:nvSpPr>
          <p:spPr>
            <a:xfrm>
              <a:off x="6341625" y="3279250"/>
              <a:ext cx="41975" cy="10725"/>
            </a:xfrm>
            <a:custGeom>
              <a:avLst/>
              <a:gdLst/>
              <a:ahLst/>
              <a:cxnLst/>
              <a:rect l="l" t="t" r="r" b="b"/>
              <a:pathLst>
                <a:path w="1679" h="429" extrusionOk="0">
                  <a:moveTo>
                    <a:pt x="197" y="0"/>
                  </a:moveTo>
                  <a:cubicBezTo>
                    <a:pt x="90" y="0"/>
                    <a:pt x="1" y="107"/>
                    <a:pt x="1" y="214"/>
                  </a:cubicBezTo>
                  <a:cubicBezTo>
                    <a:pt x="1" y="321"/>
                    <a:pt x="90" y="428"/>
                    <a:pt x="197" y="428"/>
                  </a:cubicBezTo>
                  <a:lnTo>
                    <a:pt x="1464" y="428"/>
                  </a:lnTo>
                  <a:cubicBezTo>
                    <a:pt x="1571" y="428"/>
                    <a:pt x="1678" y="321"/>
                    <a:pt x="1678" y="214"/>
                  </a:cubicBezTo>
                  <a:cubicBezTo>
                    <a:pt x="1678" y="107"/>
                    <a:pt x="1571" y="0"/>
                    <a:pt x="14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highlight>
                  <a:srgbClr val="FFFF00"/>
                </a:highlight>
              </a:endParaRPr>
            </a:p>
          </p:txBody>
        </p:sp>
        <p:sp>
          <p:nvSpPr>
            <p:cNvPr id="31" name="Google Shape;1496;p76">
              <a:extLst>
                <a:ext uri="{FF2B5EF4-FFF2-40B4-BE49-F238E27FC236}">
                  <a16:creationId xmlns:a16="http://schemas.microsoft.com/office/drawing/2014/main" id="{43A11EB9-DF41-C110-BBA0-570D4D01B3F2}"/>
                </a:ext>
              </a:extLst>
            </p:cNvPr>
            <p:cNvSpPr/>
            <p:nvPr/>
          </p:nvSpPr>
          <p:spPr>
            <a:xfrm>
              <a:off x="6388475" y="3473725"/>
              <a:ext cx="10725" cy="10725"/>
            </a:xfrm>
            <a:custGeom>
              <a:avLst/>
              <a:gdLst/>
              <a:ahLst/>
              <a:cxnLst/>
              <a:rect l="l" t="t" r="r" b="b"/>
              <a:pathLst>
                <a:path w="429" h="429" extrusionOk="0">
                  <a:moveTo>
                    <a:pt x="215" y="1"/>
                  </a:moveTo>
                  <a:cubicBezTo>
                    <a:pt x="107" y="1"/>
                    <a:pt x="0" y="90"/>
                    <a:pt x="0" y="215"/>
                  </a:cubicBezTo>
                  <a:cubicBezTo>
                    <a:pt x="0" y="322"/>
                    <a:pt x="107" y="429"/>
                    <a:pt x="215" y="429"/>
                  </a:cubicBezTo>
                  <a:cubicBezTo>
                    <a:pt x="322" y="429"/>
                    <a:pt x="429" y="322"/>
                    <a:pt x="429" y="215"/>
                  </a:cubicBezTo>
                  <a:cubicBezTo>
                    <a:pt x="429" y="90"/>
                    <a:pt x="322"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highlight>
                  <a:srgbClr val="FFFF00"/>
                </a:highlight>
              </a:endParaRPr>
            </a:p>
          </p:txBody>
        </p:sp>
        <p:sp>
          <p:nvSpPr>
            <p:cNvPr id="32" name="Google Shape;1497;p76">
              <a:extLst>
                <a:ext uri="{FF2B5EF4-FFF2-40B4-BE49-F238E27FC236}">
                  <a16:creationId xmlns:a16="http://schemas.microsoft.com/office/drawing/2014/main" id="{B8C548CF-4681-833C-6D82-327EF6719B14}"/>
                </a:ext>
              </a:extLst>
            </p:cNvPr>
            <p:cNvSpPr/>
            <p:nvPr/>
          </p:nvSpPr>
          <p:spPr>
            <a:xfrm>
              <a:off x="6260081" y="3223765"/>
              <a:ext cx="267675" cy="267650"/>
            </a:xfrm>
            <a:custGeom>
              <a:avLst/>
              <a:gdLst/>
              <a:ahLst/>
              <a:cxnLst/>
              <a:rect l="l" t="t" r="r" b="b"/>
              <a:pathLst>
                <a:path w="10707" h="10706" extrusionOk="0">
                  <a:moveTo>
                    <a:pt x="4515" y="411"/>
                  </a:moveTo>
                  <a:cubicBezTo>
                    <a:pt x="4872" y="411"/>
                    <a:pt x="5139" y="696"/>
                    <a:pt x="5139" y="1035"/>
                  </a:cubicBezTo>
                  <a:lnTo>
                    <a:pt x="5139" y="3551"/>
                  </a:lnTo>
                  <a:cubicBezTo>
                    <a:pt x="4961" y="3426"/>
                    <a:pt x="4747" y="3337"/>
                    <a:pt x="4515" y="3337"/>
                  </a:cubicBezTo>
                  <a:lnTo>
                    <a:pt x="3052" y="3337"/>
                  </a:lnTo>
                  <a:lnTo>
                    <a:pt x="3052" y="411"/>
                  </a:lnTo>
                  <a:close/>
                  <a:moveTo>
                    <a:pt x="7655" y="411"/>
                  </a:moveTo>
                  <a:lnTo>
                    <a:pt x="7655" y="3337"/>
                  </a:lnTo>
                  <a:lnTo>
                    <a:pt x="6192" y="3337"/>
                  </a:lnTo>
                  <a:cubicBezTo>
                    <a:pt x="5960" y="3337"/>
                    <a:pt x="5746" y="3426"/>
                    <a:pt x="5568" y="3551"/>
                  </a:cubicBezTo>
                  <a:lnTo>
                    <a:pt x="5568" y="1035"/>
                  </a:lnTo>
                  <a:cubicBezTo>
                    <a:pt x="5568" y="696"/>
                    <a:pt x="5835" y="411"/>
                    <a:pt x="6192" y="411"/>
                  </a:cubicBezTo>
                  <a:close/>
                  <a:moveTo>
                    <a:pt x="2641" y="839"/>
                  </a:moveTo>
                  <a:lnTo>
                    <a:pt x="2641" y="3551"/>
                  </a:lnTo>
                  <a:cubicBezTo>
                    <a:pt x="2641" y="3658"/>
                    <a:pt x="2731" y="3765"/>
                    <a:pt x="2838" y="3765"/>
                  </a:cubicBezTo>
                  <a:lnTo>
                    <a:pt x="4515" y="3765"/>
                  </a:lnTo>
                  <a:cubicBezTo>
                    <a:pt x="4783" y="3765"/>
                    <a:pt x="5015" y="3926"/>
                    <a:pt x="5104" y="4175"/>
                  </a:cubicBezTo>
                  <a:lnTo>
                    <a:pt x="2213" y="4175"/>
                  </a:lnTo>
                  <a:lnTo>
                    <a:pt x="2213" y="839"/>
                  </a:lnTo>
                  <a:close/>
                  <a:moveTo>
                    <a:pt x="8494" y="839"/>
                  </a:moveTo>
                  <a:lnTo>
                    <a:pt x="8494" y="4175"/>
                  </a:lnTo>
                  <a:lnTo>
                    <a:pt x="5603" y="4175"/>
                  </a:lnTo>
                  <a:cubicBezTo>
                    <a:pt x="5675" y="3926"/>
                    <a:pt x="5925" y="3765"/>
                    <a:pt x="6192" y="3765"/>
                  </a:cubicBezTo>
                  <a:lnTo>
                    <a:pt x="7869" y="3765"/>
                  </a:lnTo>
                  <a:cubicBezTo>
                    <a:pt x="7976" y="3765"/>
                    <a:pt x="8066" y="3658"/>
                    <a:pt x="8066" y="3551"/>
                  </a:cubicBezTo>
                  <a:lnTo>
                    <a:pt x="8066" y="839"/>
                  </a:lnTo>
                  <a:close/>
                  <a:moveTo>
                    <a:pt x="2838" y="0"/>
                  </a:moveTo>
                  <a:cubicBezTo>
                    <a:pt x="2731" y="0"/>
                    <a:pt x="2641" y="89"/>
                    <a:pt x="2641" y="197"/>
                  </a:cubicBezTo>
                  <a:lnTo>
                    <a:pt x="2641" y="411"/>
                  </a:lnTo>
                  <a:lnTo>
                    <a:pt x="2017" y="411"/>
                  </a:lnTo>
                  <a:cubicBezTo>
                    <a:pt x="1892" y="411"/>
                    <a:pt x="1803" y="500"/>
                    <a:pt x="1803" y="625"/>
                  </a:cubicBezTo>
                  <a:lnTo>
                    <a:pt x="1803" y="4390"/>
                  </a:lnTo>
                  <a:cubicBezTo>
                    <a:pt x="1803" y="4497"/>
                    <a:pt x="1892" y="4586"/>
                    <a:pt x="2017" y="4586"/>
                  </a:cubicBezTo>
                  <a:lnTo>
                    <a:pt x="8708" y="4586"/>
                  </a:lnTo>
                  <a:cubicBezTo>
                    <a:pt x="8815" y="4586"/>
                    <a:pt x="8904" y="4497"/>
                    <a:pt x="8904" y="4390"/>
                  </a:cubicBezTo>
                  <a:lnTo>
                    <a:pt x="8904" y="4015"/>
                  </a:lnTo>
                  <a:lnTo>
                    <a:pt x="9654" y="4015"/>
                  </a:lnTo>
                  <a:cubicBezTo>
                    <a:pt x="10010" y="4015"/>
                    <a:pt x="10296" y="4282"/>
                    <a:pt x="10296" y="4639"/>
                  </a:cubicBezTo>
                  <a:cubicBezTo>
                    <a:pt x="10296" y="4978"/>
                    <a:pt x="10010" y="5264"/>
                    <a:pt x="9654" y="5264"/>
                  </a:cubicBezTo>
                  <a:lnTo>
                    <a:pt x="6192" y="5264"/>
                  </a:lnTo>
                  <a:cubicBezTo>
                    <a:pt x="5693" y="5264"/>
                    <a:pt x="5264" y="5621"/>
                    <a:pt x="5157" y="6102"/>
                  </a:cubicBezTo>
                  <a:lnTo>
                    <a:pt x="215" y="6102"/>
                  </a:lnTo>
                  <a:cubicBezTo>
                    <a:pt x="90" y="6102"/>
                    <a:pt x="1" y="6192"/>
                    <a:pt x="1" y="6317"/>
                  </a:cubicBezTo>
                  <a:lnTo>
                    <a:pt x="1" y="10492"/>
                  </a:lnTo>
                  <a:cubicBezTo>
                    <a:pt x="1" y="10599"/>
                    <a:pt x="90" y="10706"/>
                    <a:pt x="215" y="10706"/>
                  </a:cubicBezTo>
                  <a:lnTo>
                    <a:pt x="4408" y="10706"/>
                  </a:lnTo>
                  <a:cubicBezTo>
                    <a:pt x="4533" y="10706"/>
                    <a:pt x="4622" y="10599"/>
                    <a:pt x="4622" y="10492"/>
                  </a:cubicBezTo>
                  <a:cubicBezTo>
                    <a:pt x="4622" y="10367"/>
                    <a:pt x="4533" y="10278"/>
                    <a:pt x="4408" y="10278"/>
                  </a:cubicBezTo>
                  <a:lnTo>
                    <a:pt x="411" y="10278"/>
                  </a:lnTo>
                  <a:lnTo>
                    <a:pt x="411" y="6513"/>
                  </a:lnTo>
                  <a:lnTo>
                    <a:pt x="10296" y="6513"/>
                  </a:lnTo>
                  <a:lnTo>
                    <a:pt x="10296" y="10278"/>
                  </a:lnTo>
                  <a:lnTo>
                    <a:pt x="6299" y="10278"/>
                  </a:lnTo>
                  <a:cubicBezTo>
                    <a:pt x="6174" y="10278"/>
                    <a:pt x="6085" y="10367"/>
                    <a:pt x="6085" y="10492"/>
                  </a:cubicBezTo>
                  <a:cubicBezTo>
                    <a:pt x="6085" y="10599"/>
                    <a:pt x="6174" y="10706"/>
                    <a:pt x="6299" y="10706"/>
                  </a:cubicBezTo>
                  <a:lnTo>
                    <a:pt x="10492" y="10706"/>
                  </a:lnTo>
                  <a:cubicBezTo>
                    <a:pt x="10617" y="10706"/>
                    <a:pt x="10706" y="10599"/>
                    <a:pt x="10706" y="10492"/>
                  </a:cubicBezTo>
                  <a:lnTo>
                    <a:pt x="10706" y="6317"/>
                  </a:lnTo>
                  <a:cubicBezTo>
                    <a:pt x="10706" y="6192"/>
                    <a:pt x="10617" y="6102"/>
                    <a:pt x="10492" y="6102"/>
                  </a:cubicBezTo>
                  <a:lnTo>
                    <a:pt x="5603" y="6102"/>
                  </a:lnTo>
                  <a:cubicBezTo>
                    <a:pt x="5693" y="5853"/>
                    <a:pt x="5925" y="5674"/>
                    <a:pt x="6192" y="5674"/>
                  </a:cubicBezTo>
                  <a:lnTo>
                    <a:pt x="9654" y="5674"/>
                  </a:lnTo>
                  <a:cubicBezTo>
                    <a:pt x="10242" y="5674"/>
                    <a:pt x="10706" y="5210"/>
                    <a:pt x="10706" y="4639"/>
                  </a:cubicBezTo>
                  <a:cubicBezTo>
                    <a:pt x="10706" y="4068"/>
                    <a:pt x="10242" y="3587"/>
                    <a:pt x="9654" y="3587"/>
                  </a:cubicBezTo>
                  <a:lnTo>
                    <a:pt x="8904" y="3587"/>
                  </a:lnTo>
                  <a:lnTo>
                    <a:pt x="8904" y="625"/>
                  </a:lnTo>
                  <a:cubicBezTo>
                    <a:pt x="8904" y="500"/>
                    <a:pt x="8815" y="411"/>
                    <a:pt x="8708" y="411"/>
                  </a:cubicBezTo>
                  <a:lnTo>
                    <a:pt x="8066" y="411"/>
                  </a:lnTo>
                  <a:lnTo>
                    <a:pt x="8066" y="197"/>
                  </a:lnTo>
                  <a:cubicBezTo>
                    <a:pt x="8066" y="89"/>
                    <a:pt x="7976" y="0"/>
                    <a:pt x="7869" y="0"/>
                  </a:cubicBezTo>
                  <a:lnTo>
                    <a:pt x="6192" y="0"/>
                  </a:lnTo>
                  <a:cubicBezTo>
                    <a:pt x="5853" y="0"/>
                    <a:pt x="5550" y="161"/>
                    <a:pt x="5354" y="411"/>
                  </a:cubicBezTo>
                  <a:cubicBezTo>
                    <a:pt x="5157" y="161"/>
                    <a:pt x="4854" y="0"/>
                    <a:pt x="4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highlight>
                  <a:srgbClr val="FFFF00"/>
                </a:high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371" name="Google Shape;371;p38">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372" name="Google Shape;372;p38">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373" name="Google Shape;373;p38">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374" name="Google Shape;374;p38">
            <a:hlinkClick r:id="rId7" action="ppaction://hlinksldjump"/>
          </p:cNvPr>
          <p:cNvSpPr/>
          <p:nvPr/>
        </p:nvSpPr>
        <p:spPr>
          <a:xfrm>
            <a:off x="410025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730603"/>
                </a:solidFill>
                <a:latin typeface="Be Vietnam Pro"/>
                <a:ea typeface="Be Vietnam Pro"/>
                <a:cs typeface="Be Vietnam Pro"/>
                <a:sym typeface="Be Vietnam Pro"/>
              </a:rPr>
              <a:t>GANTT Çizelgesi</a:t>
            </a:r>
            <a:endParaRPr sz="1200" b="1" dirty="0">
              <a:solidFill>
                <a:srgbClr val="730603"/>
              </a:solidFill>
              <a:latin typeface="Be Vietnam Pro"/>
              <a:ea typeface="Be Vietnam Pro"/>
              <a:cs typeface="Be Vietnam Pro"/>
              <a:sym typeface="Be Vietnam Pro"/>
            </a:endParaRPr>
          </a:p>
        </p:txBody>
      </p:sp>
      <p:sp>
        <p:nvSpPr>
          <p:cNvPr id="375" name="Google Shape;375;p38">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376" name="Google Shape;376;p38">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377" name="Google Shape;377;p38">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p>
        </p:txBody>
      </p:sp>
      <p:grpSp>
        <p:nvGrpSpPr>
          <p:cNvPr id="378" name="Google Shape;378;p38"/>
          <p:cNvGrpSpPr/>
          <p:nvPr/>
        </p:nvGrpSpPr>
        <p:grpSpPr>
          <a:xfrm>
            <a:off x="494850" y="447775"/>
            <a:ext cx="591732" cy="139500"/>
            <a:chOff x="494850" y="447775"/>
            <a:chExt cx="591732" cy="139500"/>
          </a:xfrm>
        </p:grpSpPr>
        <p:sp>
          <p:nvSpPr>
            <p:cNvPr id="379" name="Google Shape;379;p38"/>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2" name="Google Shape;382;p38"/>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399" name="Google Shape;399;p38"/>
          <p:cNvSpPr txBox="1">
            <a:spLocks noGrp="1"/>
          </p:cNvSpPr>
          <p:nvPr>
            <p:ph type="ctrTitle"/>
          </p:nvPr>
        </p:nvSpPr>
        <p:spPr>
          <a:xfrm>
            <a:off x="2447432" y="859951"/>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730603"/>
                </a:solidFill>
              </a:rPr>
              <a:t>GANTT Çizelgesi</a:t>
            </a:r>
            <a:endParaRPr dirty="0">
              <a:solidFill>
                <a:srgbClr val="730603"/>
              </a:solidFill>
            </a:endParaRPr>
          </a:p>
        </p:txBody>
      </p:sp>
      <p:pic>
        <p:nvPicPr>
          <p:cNvPr id="3" name="Resim 2" descr="metin, öykü gelişim çizgisi; kumpas; grafiğini çıkarma, çizgi, sayı, numara içeren bir resim&#10;&#10;Açıklama otomatik olarak oluşturuldu">
            <a:extLst>
              <a:ext uri="{FF2B5EF4-FFF2-40B4-BE49-F238E27FC236}">
                <a16:creationId xmlns:a16="http://schemas.microsoft.com/office/drawing/2014/main" id="{A6F6EF3F-D929-2A73-1FD7-C402230A4523}"/>
              </a:ext>
            </a:extLst>
          </p:cNvPr>
          <p:cNvPicPr>
            <a:picLocks noChangeAspect="1"/>
          </p:cNvPicPr>
          <p:nvPr/>
        </p:nvPicPr>
        <p:blipFill rotWithShape="1">
          <a:blip r:embed="rId11"/>
          <a:srcRect r="1811"/>
          <a:stretch/>
        </p:blipFill>
        <p:spPr>
          <a:xfrm>
            <a:off x="272848" y="1945267"/>
            <a:ext cx="8598303" cy="2406016"/>
          </a:xfrm>
          <a:prstGeom prst="rect">
            <a:avLst/>
          </a:prstGeom>
        </p:spPr>
      </p:pic>
    </p:spTree>
    <p:extLst>
      <p:ext uri="{BB962C8B-B14F-4D97-AF65-F5344CB8AC3E}">
        <p14:creationId xmlns:p14="http://schemas.microsoft.com/office/powerpoint/2010/main" val="2207047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371" name="Google Shape;371;p38">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372" name="Google Shape;372;p38">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373" name="Google Shape;373;p38">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374" name="Google Shape;374;p38">
            <a:hlinkClick r:id="rId7" action="ppaction://hlinksldjump"/>
          </p:cNvPr>
          <p:cNvSpPr/>
          <p:nvPr/>
        </p:nvSpPr>
        <p:spPr>
          <a:xfrm>
            <a:off x="410025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730603"/>
                </a:solidFill>
                <a:latin typeface="Be Vietnam Pro"/>
                <a:ea typeface="Be Vietnam Pro"/>
                <a:cs typeface="Be Vietnam Pro"/>
                <a:sym typeface="Be Vietnam Pro"/>
              </a:rPr>
              <a:t>GANTT Çizelgesi</a:t>
            </a:r>
            <a:endParaRPr sz="1200" b="1" dirty="0">
              <a:solidFill>
                <a:srgbClr val="730603"/>
              </a:solidFill>
              <a:latin typeface="Be Vietnam Pro"/>
              <a:ea typeface="Be Vietnam Pro"/>
              <a:cs typeface="Be Vietnam Pro"/>
              <a:sym typeface="Be Vietnam Pro"/>
            </a:endParaRPr>
          </a:p>
        </p:txBody>
      </p:sp>
      <p:sp>
        <p:nvSpPr>
          <p:cNvPr id="375" name="Google Shape;375;p38">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376" name="Google Shape;376;p38">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377" name="Google Shape;377;p38">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p>
        </p:txBody>
      </p:sp>
      <p:grpSp>
        <p:nvGrpSpPr>
          <p:cNvPr id="378" name="Google Shape;378;p38"/>
          <p:cNvGrpSpPr/>
          <p:nvPr/>
        </p:nvGrpSpPr>
        <p:grpSpPr>
          <a:xfrm>
            <a:off x="494850" y="447775"/>
            <a:ext cx="591732" cy="139500"/>
            <a:chOff x="494850" y="447775"/>
            <a:chExt cx="591732" cy="139500"/>
          </a:xfrm>
        </p:grpSpPr>
        <p:sp>
          <p:nvSpPr>
            <p:cNvPr id="379" name="Google Shape;379;p38"/>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2" name="Google Shape;382;p38"/>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399" name="Google Shape;399;p38"/>
          <p:cNvSpPr txBox="1">
            <a:spLocks noGrp="1"/>
          </p:cNvSpPr>
          <p:nvPr>
            <p:ph type="ctrTitle"/>
          </p:nvPr>
        </p:nvSpPr>
        <p:spPr>
          <a:xfrm>
            <a:off x="2447432" y="859951"/>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730603"/>
                </a:solidFill>
              </a:rPr>
              <a:t>GANTT Çizelgesi</a:t>
            </a:r>
            <a:endParaRPr dirty="0">
              <a:solidFill>
                <a:srgbClr val="730603"/>
              </a:solidFill>
            </a:endParaRPr>
          </a:p>
        </p:txBody>
      </p:sp>
      <p:pic>
        <p:nvPicPr>
          <p:cNvPr id="3" name="Resim 2" descr="metin, sayı, numara, ekran görüntüsü, yazı tipi içeren bir resim&#10;&#10;Açıklama otomatik olarak oluşturuldu">
            <a:extLst>
              <a:ext uri="{FF2B5EF4-FFF2-40B4-BE49-F238E27FC236}">
                <a16:creationId xmlns:a16="http://schemas.microsoft.com/office/drawing/2014/main" id="{F4D79E20-87A5-58B1-93CB-F358CE8E6A33}"/>
              </a:ext>
            </a:extLst>
          </p:cNvPr>
          <p:cNvPicPr>
            <a:picLocks noChangeAspect="1"/>
          </p:cNvPicPr>
          <p:nvPr/>
        </p:nvPicPr>
        <p:blipFill>
          <a:blip r:embed="rId11"/>
          <a:stretch>
            <a:fillRect/>
          </a:stretch>
        </p:blipFill>
        <p:spPr>
          <a:xfrm>
            <a:off x="391259" y="1282104"/>
            <a:ext cx="8376298" cy="35361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05" name="Google Shape;405;p39">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06" name="Google Shape;406;p39">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07" name="Google Shape;407;p39">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08" name="Google Shape;408;p39">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09" name="Google Shape;409;p39">
            <a:hlinkClick r:id="rId8" action="ppaction://hlinksldjump"/>
          </p:cNvPr>
          <p:cNvSpPr/>
          <p:nvPr/>
        </p:nvSpPr>
        <p:spPr>
          <a:xfrm>
            <a:off x="50436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3C7FA0"/>
                </a:solidFill>
                <a:latin typeface="Be Vietnam Pro"/>
                <a:ea typeface="Be Vietnam Pro"/>
                <a:cs typeface="Be Vietnam Pro"/>
                <a:sym typeface="Be Vietnam Pro"/>
              </a:rPr>
              <a:t>İş ve Veri </a:t>
            </a:r>
          </a:p>
          <a:p>
            <a:pPr marL="0" lvl="0" indent="0" algn="ctr" rtl="0">
              <a:spcBef>
                <a:spcPts val="0"/>
              </a:spcBef>
              <a:spcAft>
                <a:spcPts val="0"/>
              </a:spcAft>
              <a:buNone/>
            </a:pPr>
            <a:r>
              <a:rPr lang="tr-TR" sz="1200" b="1" dirty="0">
                <a:solidFill>
                  <a:srgbClr val="3C7FA0"/>
                </a:solidFill>
                <a:latin typeface="Be Vietnam Pro"/>
                <a:ea typeface="Be Vietnam Pro"/>
                <a:cs typeface="Be Vietnam Pro"/>
                <a:sym typeface="Be Vietnam Pro"/>
              </a:rPr>
              <a:t>Akışı</a:t>
            </a:r>
            <a:endParaRPr sz="1200" b="1" dirty="0">
              <a:solidFill>
                <a:srgbClr val="3C7FA0"/>
              </a:solidFill>
              <a:latin typeface="Be Vietnam Pro"/>
              <a:ea typeface="Be Vietnam Pro"/>
              <a:cs typeface="Be Vietnam Pro"/>
              <a:sym typeface="Be Vietnam Pro"/>
            </a:endParaRPr>
          </a:p>
        </p:txBody>
      </p:sp>
      <p:sp>
        <p:nvSpPr>
          <p:cNvPr id="410" name="Google Shape;410;p39">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chemeClr val="lt1"/>
                </a:solidFill>
                <a:latin typeface="Be Vietnam Pro"/>
                <a:ea typeface="Be Vietnam Pro"/>
                <a:cs typeface="Be Vietnam Pro"/>
                <a:sym typeface="Be Vietnam Pro"/>
              </a:rPr>
              <a:t>Sistem Gereksinimleri</a:t>
            </a:r>
            <a:endParaRPr sz="1200" dirty="0">
              <a:solidFill>
                <a:schemeClr val="lt1"/>
              </a:solidFill>
              <a:latin typeface="Be Vietnam Pro"/>
              <a:ea typeface="Be Vietnam Pro"/>
              <a:cs typeface="Be Vietnam Pro"/>
              <a:sym typeface="Be Vietnam Pro"/>
            </a:endParaRPr>
          </a:p>
        </p:txBody>
      </p:sp>
      <p:sp>
        <p:nvSpPr>
          <p:cNvPr id="411" name="Google Shape;411;p39">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algn="ctr"/>
            <a:r>
              <a:rPr lang="tr-TR" sz="1200" dirty="0">
                <a:solidFill>
                  <a:srgbClr val="7B5286"/>
                </a:solidFill>
                <a:latin typeface="Be Vietnam Pro"/>
                <a:ea typeface="Be Vietnam Pro"/>
                <a:cs typeface="Be Vietnam Pro"/>
                <a:sym typeface="Be Vietnam Pro"/>
              </a:rPr>
              <a:t>Prototip ve Uygulama</a:t>
            </a:r>
          </a:p>
        </p:txBody>
      </p:sp>
      <p:grpSp>
        <p:nvGrpSpPr>
          <p:cNvPr id="412" name="Google Shape;412;p39"/>
          <p:cNvGrpSpPr/>
          <p:nvPr/>
        </p:nvGrpSpPr>
        <p:grpSpPr>
          <a:xfrm>
            <a:off x="494850" y="447775"/>
            <a:ext cx="591732" cy="139500"/>
            <a:chOff x="494850" y="447775"/>
            <a:chExt cx="591732" cy="139500"/>
          </a:xfrm>
        </p:grpSpPr>
        <p:sp>
          <p:nvSpPr>
            <p:cNvPr id="413" name="Google Shape;413;p39"/>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6" name="Google Shape;416;p39"/>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pic>
        <p:nvPicPr>
          <p:cNvPr id="18" name="Resim 17">
            <a:extLst>
              <a:ext uri="{FF2B5EF4-FFF2-40B4-BE49-F238E27FC236}">
                <a16:creationId xmlns:a16="http://schemas.microsoft.com/office/drawing/2014/main" id="{45C7B12B-2C13-1E6B-EBF3-831B2ADAB1C1}"/>
              </a:ext>
            </a:extLst>
          </p:cNvPr>
          <p:cNvPicPr>
            <a:picLocks noChangeAspect="1"/>
          </p:cNvPicPr>
          <p:nvPr/>
        </p:nvPicPr>
        <p:blipFill rotWithShape="1">
          <a:blip r:embed="rId11"/>
          <a:srcRect l="32426" r="28981" b="21925"/>
          <a:stretch/>
        </p:blipFill>
        <p:spPr>
          <a:xfrm>
            <a:off x="325200" y="709500"/>
            <a:ext cx="4952478" cy="4108799"/>
          </a:xfrm>
          <a:prstGeom prst="rect">
            <a:avLst/>
          </a:prstGeom>
        </p:spPr>
      </p:pic>
      <p:pic>
        <p:nvPicPr>
          <p:cNvPr id="5" name="Resim 4">
            <a:extLst>
              <a:ext uri="{FF2B5EF4-FFF2-40B4-BE49-F238E27FC236}">
                <a16:creationId xmlns:a16="http://schemas.microsoft.com/office/drawing/2014/main" id="{885517C3-7EE4-C7FC-3E46-40E9688B3A33}"/>
              </a:ext>
            </a:extLst>
          </p:cNvPr>
          <p:cNvPicPr>
            <a:picLocks noChangeAspect="1"/>
          </p:cNvPicPr>
          <p:nvPr/>
        </p:nvPicPr>
        <p:blipFill rotWithShape="1">
          <a:blip r:embed="rId12"/>
          <a:srcRect l="38588" t="78850" r="36118" b="3137"/>
          <a:stretch/>
        </p:blipFill>
        <p:spPr>
          <a:xfrm>
            <a:off x="4412643" y="1563623"/>
            <a:ext cx="3977640" cy="26517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05" name="Google Shape;405;p39">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06" name="Google Shape;406;p39">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07" name="Google Shape;407;p39">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08" name="Google Shape;408;p39">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09" name="Google Shape;409;p39">
            <a:hlinkClick r:id="rId8" action="ppaction://hlinksldjump"/>
          </p:cNvPr>
          <p:cNvSpPr/>
          <p:nvPr/>
        </p:nvSpPr>
        <p:spPr>
          <a:xfrm>
            <a:off x="50436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3C7FA0"/>
                </a:solidFill>
                <a:latin typeface="Be Vietnam Pro"/>
                <a:ea typeface="Be Vietnam Pro"/>
                <a:cs typeface="Be Vietnam Pro"/>
                <a:sym typeface="Be Vietnam Pro"/>
              </a:rPr>
              <a:t>İş ve Veri </a:t>
            </a:r>
          </a:p>
          <a:p>
            <a:pPr marL="0" lvl="0" indent="0" algn="ctr" rtl="0">
              <a:spcBef>
                <a:spcPts val="0"/>
              </a:spcBef>
              <a:spcAft>
                <a:spcPts val="0"/>
              </a:spcAft>
              <a:buNone/>
            </a:pPr>
            <a:r>
              <a:rPr lang="tr-TR" sz="1200" b="1" dirty="0">
                <a:solidFill>
                  <a:srgbClr val="3C7FA0"/>
                </a:solidFill>
                <a:latin typeface="Be Vietnam Pro"/>
                <a:ea typeface="Be Vietnam Pro"/>
                <a:cs typeface="Be Vietnam Pro"/>
                <a:sym typeface="Be Vietnam Pro"/>
              </a:rPr>
              <a:t>Akışı</a:t>
            </a:r>
            <a:endParaRPr sz="1200" b="1" dirty="0">
              <a:solidFill>
                <a:srgbClr val="3C7FA0"/>
              </a:solidFill>
              <a:latin typeface="Be Vietnam Pro"/>
              <a:ea typeface="Be Vietnam Pro"/>
              <a:cs typeface="Be Vietnam Pro"/>
              <a:sym typeface="Be Vietnam Pro"/>
            </a:endParaRPr>
          </a:p>
        </p:txBody>
      </p:sp>
      <p:sp>
        <p:nvSpPr>
          <p:cNvPr id="410" name="Google Shape;410;p39">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chemeClr val="lt1"/>
                </a:solidFill>
                <a:latin typeface="Be Vietnam Pro"/>
                <a:ea typeface="Be Vietnam Pro"/>
                <a:cs typeface="Be Vietnam Pro"/>
                <a:sym typeface="Be Vietnam Pro"/>
              </a:rPr>
              <a:t>Sistem Gereksinimleri</a:t>
            </a:r>
            <a:endParaRPr sz="1200" dirty="0">
              <a:solidFill>
                <a:schemeClr val="lt1"/>
              </a:solidFill>
              <a:latin typeface="Be Vietnam Pro"/>
              <a:ea typeface="Be Vietnam Pro"/>
              <a:cs typeface="Be Vietnam Pro"/>
              <a:sym typeface="Be Vietnam Pro"/>
            </a:endParaRPr>
          </a:p>
        </p:txBody>
      </p:sp>
      <p:sp>
        <p:nvSpPr>
          <p:cNvPr id="411" name="Google Shape;411;p39">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algn="ctr"/>
            <a:r>
              <a:rPr lang="tr-TR" sz="1200" dirty="0">
                <a:solidFill>
                  <a:srgbClr val="7B5286"/>
                </a:solidFill>
                <a:latin typeface="Be Vietnam Pro"/>
                <a:ea typeface="Be Vietnam Pro"/>
                <a:cs typeface="Be Vietnam Pro"/>
                <a:sym typeface="Be Vietnam Pro"/>
              </a:rPr>
              <a:t>Prototip ve Uygulama</a:t>
            </a:r>
          </a:p>
        </p:txBody>
      </p:sp>
      <p:grpSp>
        <p:nvGrpSpPr>
          <p:cNvPr id="412" name="Google Shape;412;p39"/>
          <p:cNvGrpSpPr/>
          <p:nvPr/>
        </p:nvGrpSpPr>
        <p:grpSpPr>
          <a:xfrm>
            <a:off x="494850" y="447775"/>
            <a:ext cx="591732" cy="139500"/>
            <a:chOff x="494850" y="447775"/>
            <a:chExt cx="591732" cy="139500"/>
          </a:xfrm>
        </p:grpSpPr>
        <p:sp>
          <p:nvSpPr>
            <p:cNvPr id="413" name="Google Shape;413;p39"/>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6" name="Google Shape;416;p39"/>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431" name="Google Shape;431;p39"/>
          <p:cNvSpPr txBox="1">
            <a:spLocks noGrp="1"/>
          </p:cNvSpPr>
          <p:nvPr>
            <p:ph type="ctrTitle"/>
          </p:nvPr>
        </p:nvSpPr>
        <p:spPr>
          <a:xfrm>
            <a:off x="7057934" y="859951"/>
            <a:ext cx="1631731"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3C7FA0"/>
                </a:solidFill>
              </a:rPr>
              <a:t>Veri Akışı</a:t>
            </a:r>
            <a:endParaRPr dirty="0">
              <a:solidFill>
                <a:srgbClr val="3C7FA0"/>
              </a:solidFill>
            </a:endParaRPr>
          </a:p>
        </p:txBody>
      </p:sp>
      <p:pic>
        <p:nvPicPr>
          <p:cNvPr id="3" name="Resim 2" descr="diyagram, teknik çizim, plan, metin içeren bir resim&#10;&#10;Açıklama otomatik olarak oluşturuldu">
            <a:extLst>
              <a:ext uri="{FF2B5EF4-FFF2-40B4-BE49-F238E27FC236}">
                <a16:creationId xmlns:a16="http://schemas.microsoft.com/office/drawing/2014/main" id="{EA7BA269-C7FE-6A80-2FB3-30BFBB1EF5CB}"/>
              </a:ext>
            </a:extLst>
          </p:cNvPr>
          <p:cNvPicPr>
            <a:picLocks noChangeAspect="1"/>
          </p:cNvPicPr>
          <p:nvPr/>
        </p:nvPicPr>
        <p:blipFill>
          <a:blip r:embed="rId11"/>
          <a:stretch>
            <a:fillRect/>
          </a:stretch>
        </p:blipFill>
        <p:spPr>
          <a:xfrm>
            <a:off x="1866674" y="709501"/>
            <a:ext cx="4467151" cy="4322935"/>
          </a:xfrm>
          <a:prstGeom prst="rect">
            <a:avLst/>
          </a:prstGeom>
        </p:spPr>
      </p:pic>
    </p:spTree>
    <p:extLst>
      <p:ext uri="{BB962C8B-B14F-4D97-AF65-F5344CB8AC3E}">
        <p14:creationId xmlns:p14="http://schemas.microsoft.com/office/powerpoint/2010/main" val="261841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chemeClr val="lt1"/>
                </a:solidFill>
                <a:latin typeface="Be Vietnam Pro"/>
                <a:ea typeface="Be Vietnam Pro"/>
                <a:cs typeface="Be Vietnam Pro"/>
                <a:sym typeface="Be Vietnam Pro"/>
              </a:rPr>
              <a:t>Sonuç ve Yorumlama</a:t>
            </a:r>
            <a:endParaRPr dirty="0">
              <a:solidFill>
                <a:schemeClr val="lt1"/>
              </a:solidFill>
            </a:endParaRPr>
          </a:p>
        </p:txBody>
      </p:sp>
      <p:sp>
        <p:nvSpPr>
          <p:cNvPr id="437" name="Google Shape;437;p40">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38" name="Google Shape;438;p40">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39" name="Google Shape;439;p40">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40" name="Google Shape;440;p40">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41" name="Google Shape;441;p40">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 </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442" name="Google Shape;442;p40">
            <a:hlinkClick r:id="rId9" action="ppaction://hlinksldjump"/>
          </p:cNvPr>
          <p:cNvSpPr/>
          <p:nvPr/>
        </p:nvSpPr>
        <p:spPr>
          <a:xfrm>
            <a:off x="598695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730603"/>
                </a:solidFill>
                <a:latin typeface="Be Vietnam Pro"/>
                <a:ea typeface="Be Vietnam Pro"/>
                <a:cs typeface="Be Vietnam Pro"/>
                <a:sym typeface="Be Vietnam Pro"/>
              </a:rPr>
              <a:t>Sistem Gereksinimleri</a:t>
            </a:r>
            <a:endParaRPr sz="1200" b="1" dirty="0">
              <a:solidFill>
                <a:srgbClr val="730603"/>
              </a:solidFill>
              <a:latin typeface="Be Vietnam Pro"/>
              <a:ea typeface="Be Vietnam Pro"/>
              <a:cs typeface="Be Vietnam Pro"/>
              <a:sym typeface="Be Vietnam Pro"/>
            </a:endParaRPr>
          </a:p>
        </p:txBody>
      </p:sp>
      <p:sp>
        <p:nvSpPr>
          <p:cNvPr id="443" name="Google Shape;443;p40">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algn="ctr"/>
            <a:r>
              <a:rPr lang="tr-TR" sz="1200" dirty="0">
                <a:solidFill>
                  <a:srgbClr val="7B5286"/>
                </a:solidFill>
                <a:latin typeface="Be Vietnam Pro"/>
                <a:ea typeface="Be Vietnam Pro"/>
                <a:cs typeface="Be Vietnam Pro"/>
                <a:sym typeface="Be Vietnam Pro"/>
              </a:rPr>
              <a:t>Prototip ve Uygulama</a:t>
            </a:r>
          </a:p>
        </p:txBody>
      </p:sp>
      <p:grpSp>
        <p:nvGrpSpPr>
          <p:cNvPr id="444" name="Google Shape;444;p40"/>
          <p:cNvGrpSpPr/>
          <p:nvPr/>
        </p:nvGrpSpPr>
        <p:grpSpPr>
          <a:xfrm>
            <a:off x="494850" y="447775"/>
            <a:ext cx="591732" cy="139500"/>
            <a:chOff x="494850" y="447775"/>
            <a:chExt cx="591732" cy="139500"/>
          </a:xfrm>
        </p:grpSpPr>
        <p:sp>
          <p:nvSpPr>
            <p:cNvPr id="445" name="Google Shape;445;p40"/>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8" name="Google Shape;448;p40"/>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455" name="Google Shape;455;p4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730603"/>
                </a:solidFill>
              </a:rPr>
              <a:t>Sistem</a:t>
            </a:r>
            <a:r>
              <a:rPr lang="tr-TR" dirty="0"/>
              <a:t> </a:t>
            </a:r>
            <a:r>
              <a:rPr lang="tr-TR" dirty="0">
                <a:solidFill>
                  <a:srgbClr val="730603"/>
                </a:solidFill>
              </a:rPr>
              <a:t>Gereksinimleri</a:t>
            </a:r>
            <a:endParaRPr dirty="0">
              <a:solidFill>
                <a:srgbClr val="730603"/>
              </a:solidFill>
            </a:endParaRPr>
          </a:p>
        </p:txBody>
      </p:sp>
      <p:sp>
        <p:nvSpPr>
          <p:cNvPr id="3" name="Metin Yer Tutucusu 2">
            <a:extLst>
              <a:ext uri="{FF2B5EF4-FFF2-40B4-BE49-F238E27FC236}">
                <a16:creationId xmlns:a16="http://schemas.microsoft.com/office/drawing/2014/main" id="{10487E0E-E0F0-29A8-6301-5B03D36F1947}"/>
              </a:ext>
            </a:extLst>
          </p:cNvPr>
          <p:cNvSpPr>
            <a:spLocks noGrp="1"/>
          </p:cNvSpPr>
          <p:nvPr>
            <p:ph type="body" idx="1"/>
          </p:nvPr>
        </p:nvSpPr>
        <p:spPr/>
        <p:txBody>
          <a:bodyPr/>
          <a:lstStyle/>
          <a:p>
            <a:r>
              <a:rPr lang="tr-TR" sz="1500" dirty="0">
                <a:solidFill>
                  <a:srgbClr val="161616"/>
                </a:solidFill>
              </a:rPr>
              <a:t>M</a:t>
            </a:r>
            <a:r>
              <a:rPr lang="tr-TR" sz="1500" b="0" i="0" dirty="0">
                <a:solidFill>
                  <a:srgbClr val="161616"/>
                </a:solidFill>
                <a:effectLst/>
              </a:rPr>
              <a:t>inimum 6 GB kullanılabilir sabit sürücü alanı gerektirir.</a:t>
            </a:r>
          </a:p>
          <a:p>
            <a:r>
              <a:rPr lang="tr-TR" sz="1500" b="0" i="0" dirty="0" err="1">
                <a:solidFill>
                  <a:srgbClr val="161616"/>
                </a:solidFill>
                <a:effectLst/>
              </a:rPr>
              <a:t>Super</a:t>
            </a:r>
            <a:r>
              <a:rPr lang="tr-TR" sz="1500" b="0" i="0" dirty="0">
                <a:solidFill>
                  <a:srgbClr val="161616"/>
                </a:solidFill>
                <a:effectLst/>
              </a:rPr>
              <a:t>-VGA (800x600) veya daha yüksek çözünürlüklü monitör gerektirir.</a:t>
            </a:r>
          </a:p>
          <a:p>
            <a:r>
              <a:rPr lang="tr-TR" sz="1500" b="1" dirty="0">
                <a:solidFill>
                  <a:srgbClr val="A183A1"/>
                </a:solidFill>
              </a:rPr>
              <a:t>İşlemci Hızı: </a:t>
            </a:r>
            <a:r>
              <a:rPr lang="tr-TR" sz="1500" b="1" dirty="0">
                <a:solidFill>
                  <a:schemeClr val="bg1">
                    <a:lumMod val="50000"/>
                  </a:schemeClr>
                </a:solidFill>
              </a:rPr>
              <a:t>Minimum </a:t>
            </a:r>
            <a:r>
              <a:rPr lang="tr-TR" sz="1500" b="0" i="0" dirty="0">
                <a:solidFill>
                  <a:srgbClr val="161616"/>
                </a:solidFill>
                <a:effectLst/>
              </a:rPr>
              <a:t>x64 İşlemci: 1,4 GHz</a:t>
            </a:r>
            <a:br>
              <a:rPr lang="tr-TR" sz="1500" dirty="0"/>
            </a:br>
            <a:r>
              <a:rPr lang="tr-TR" sz="1500" b="1" i="0" dirty="0">
                <a:solidFill>
                  <a:srgbClr val="161616"/>
                </a:solidFill>
                <a:effectLst/>
              </a:rPr>
              <a:t>Önerilen:</a:t>
            </a:r>
            <a:r>
              <a:rPr lang="tr-TR" sz="1500" b="0" i="0" dirty="0">
                <a:solidFill>
                  <a:srgbClr val="161616"/>
                </a:solidFill>
                <a:effectLst/>
              </a:rPr>
              <a:t> 2,0 GHz veya daha hızlı olmalıdır.</a:t>
            </a:r>
          </a:p>
          <a:p>
            <a:r>
              <a:rPr lang="tr-TR" sz="1500" b="1" i="0" dirty="0">
                <a:solidFill>
                  <a:srgbClr val="A183A1"/>
                </a:solidFill>
                <a:effectLst/>
              </a:rPr>
              <a:t>İşlemci Türü: </a:t>
            </a:r>
            <a:r>
              <a:rPr lang="tr-TR" sz="1500" b="0" i="0" dirty="0">
                <a:solidFill>
                  <a:srgbClr val="161616"/>
                </a:solidFill>
                <a:effectLst/>
              </a:rPr>
              <a:t>x64 İşlemci: AMD </a:t>
            </a:r>
            <a:r>
              <a:rPr lang="tr-TR" sz="1500" b="0" i="0" dirty="0" err="1">
                <a:solidFill>
                  <a:srgbClr val="161616"/>
                </a:solidFill>
                <a:effectLst/>
              </a:rPr>
              <a:t>Opteron</a:t>
            </a:r>
            <a:r>
              <a:rPr lang="tr-TR" sz="1500" b="0" i="0" dirty="0">
                <a:solidFill>
                  <a:srgbClr val="161616"/>
                </a:solidFill>
                <a:effectLst/>
              </a:rPr>
              <a:t>, AMD </a:t>
            </a:r>
            <a:r>
              <a:rPr lang="tr-TR" sz="1500" b="0" i="0" dirty="0" err="1">
                <a:solidFill>
                  <a:srgbClr val="161616"/>
                </a:solidFill>
                <a:effectLst/>
              </a:rPr>
              <a:t>Athlon</a:t>
            </a:r>
            <a:r>
              <a:rPr lang="tr-TR" sz="1500" b="0" i="0" dirty="0">
                <a:solidFill>
                  <a:srgbClr val="161616"/>
                </a:solidFill>
                <a:effectLst/>
              </a:rPr>
              <a:t> 64, Intel EM64T destekli Intel </a:t>
            </a:r>
            <a:r>
              <a:rPr lang="tr-TR" sz="1500" b="0" i="0" dirty="0" err="1">
                <a:solidFill>
                  <a:srgbClr val="161616"/>
                </a:solidFill>
                <a:effectLst/>
              </a:rPr>
              <a:t>Xeon</a:t>
            </a:r>
            <a:r>
              <a:rPr lang="tr-TR" sz="1500" b="0" i="0" dirty="0">
                <a:solidFill>
                  <a:srgbClr val="161616"/>
                </a:solidFill>
                <a:effectLst/>
              </a:rPr>
              <a:t>, EM64T destekli Intel Pentium IV</a:t>
            </a:r>
            <a:endParaRPr lang="tr-TR" sz="1500" b="1" dirty="0">
              <a:solidFill>
                <a:schemeClr val="bg1">
                  <a:lumMod val="50000"/>
                </a:schemeClr>
              </a:solidFill>
            </a:endParaRPr>
          </a:p>
          <a:p>
            <a:endParaRPr lang="tr-TR" dirty="0"/>
          </a:p>
        </p:txBody>
      </p:sp>
      <p:sp>
        <p:nvSpPr>
          <p:cNvPr id="4" name="Metin Yer Tutucusu 2">
            <a:extLst>
              <a:ext uri="{FF2B5EF4-FFF2-40B4-BE49-F238E27FC236}">
                <a16:creationId xmlns:a16="http://schemas.microsoft.com/office/drawing/2014/main" id="{791369BD-D209-AA9D-A741-B471C200BFF5}"/>
              </a:ext>
            </a:extLst>
          </p:cNvPr>
          <p:cNvSpPr txBox="1">
            <a:spLocks/>
          </p:cNvSpPr>
          <p:nvPr/>
        </p:nvSpPr>
        <p:spPr>
          <a:xfrm>
            <a:off x="4659155" y="1552200"/>
            <a:ext cx="3860100" cy="305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9pPr>
          </a:lstStyle>
          <a:p>
            <a:r>
              <a:rPr lang="tr-TR" sz="1500" b="1" dirty="0">
                <a:solidFill>
                  <a:srgbClr val="A183A1"/>
                </a:solidFill>
              </a:rPr>
              <a:t>İşletim Sistemi : </a:t>
            </a:r>
            <a:r>
              <a:rPr lang="en-US" sz="1500" b="0" i="0" dirty="0">
                <a:solidFill>
                  <a:srgbClr val="161616"/>
                </a:solidFill>
                <a:effectLst/>
              </a:rPr>
              <a:t>Windows 10 1607 </a:t>
            </a:r>
            <a:r>
              <a:rPr lang="en-US" sz="1500" b="0" i="0" dirty="0" err="1">
                <a:solidFill>
                  <a:srgbClr val="161616"/>
                </a:solidFill>
                <a:effectLst/>
              </a:rPr>
              <a:t>veya</a:t>
            </a:r>
            <a:r>
              <a:rPr lang="en-US" sz="1500" b="0" i="0" dirty="0">
                <a:solidFill>
                  <a:srgbClr val="161616"/>
                </a:solidFill>
                <a:effectLst/>
              </a:rPr>
              <a:t> </a:t>
            </a:r>
            <a:r>
              <a:rPr lang="en-US" sz="1500" b="0" i="0" dirty="0" err="1">
                <a:solidFill>
                  <a:srgbClr val="161616"/>
                </a:solidFill>
                <a:effectLst/>
              </a:rPr>
              <a:t>üstü</a:t>
            </a:r>
            <a:endParaRPr lang="tr-TR" sz="1500" b="0" i="0" dirty="0">
              <a:solidFill>
                <a:srgbClr val="161616"/>
              </a:solidFill>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3823138" y="761411"/>
            <a:ext cx="1497724"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Prototip</a:t>
            </a:r>
            <a:endParaRPr dirty="0">
              <a:solidFill>
                <a:srgbClr val="BE96BE"/>
              </a:solidFill>
            </a:endParaRPr>
          </a:p>
        </p:txBody>
      </p:sp>
      <p:pic>
        <p:nvPicPr>
          <p:cNvPr id="4" name="Resim 3" descr="metin, ekran görüntüsü, yazılım, bilgisayar içeren bir resim&#10;&#10;Açıklama otomatik olarak oluşturuldu">
            <a:extLst>
              <a:ext uri="{FF2B5EF4-FFF2-40B4-BE49-F238E27FC236}">
                <a16:creationId xmlns:a16="http://schemas.microsoft.com/office/drawing/2014/main" id="{5FA92191-4FD5-179F-7941-EED275087F62}"/>
              </a:ext>
            </a:extLst>
          </p:cNvPr>
          <p:cNvPicPr>
            <a:picLocks noChangeAspect="1"/>
          </p:cNvPicPr>
          <p:nvPr/>
        </p:nvPicPr>
        <p:blipFill rotWithShape="1">
          <a:blip r:embed="rId11"/>
          <a:srcRect l="2610" b="8706"/>
          <a:stretch/>
        </p:blipFill>
        <p:spPr>
          <a:xfrm>
            <a:off x="1270201" y="1158766"/>
            <a:ext cx="6699268" cy="36595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3584074" y="721252"/>
            <a:ext cx="1931276"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Prototip</a:t>
            </a:r>
            <a:endParaRPr dirty="0">
              <a:solidFill>
                <a:srgbClr val="BE96BE"/>
              </a:solidFill>
            </a:endParaRPr>
          </a:p>
        </p:txBody>
      </p:sp>
      <p:pic>
        <p:nvPicPr>
          <p:cNvPr id="4" name="Resim 3" descr="metin, yazılım, bilgisayar simgesi, multimedya yazılımı içeren bir resim&#10;&#10;Açıklama otomatik olarak oluşturuldu">
            <a:extLst>
              <a:ext uri="{FF2B5EF4-FFF2-40B4-BE49-F238E27FC236}">
                <a16:creationId xmlns:a16="http://schemas.microsoft.com/office/drawing/2014/main" id="{8477F0E7-5F4B-603A-9061-D4F960C55215}"/>
              </a:ext>
            </a:extLst>
          </p:cNvPr>
          <p:cNvPicPr>
            <a:picLocks noChangeAspect="1"/>
          </p:cNvPicPr>
          <p:nvPr/>
        </p:nvPicPr>
        <p:blipFill rotWithShape="1">
          <a:blip r:embed="rId11"/>
          <a:srcRect b="8706"/>
          <a:stretch/>
        </p:blipFill>
        <p:spPr>
          <a:xfrm>
            <a:off x="1127130" y="1178100"/>
            <a:ext cx="6934316" cy="3512140"/>
          </a:xfrm>
          <a:prstGeom prst="rect">
            <a:avLst/>
          </a:prstGeom>
        </p:spPr>
      </p:pic>
    </p:spTree>
    <p:extLst>
      <p:ext uri="{BB962C8B-B14F-4D97-AF65-F5344CB8AC3E}">
        <p14:creationId xmlns:p14="http://schemas.microsoft.com/office/powerpoint/2010/main" val="3902452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3514469" y="709800"/>
            <a:ext cx="1692341"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Prototip</a:t>
            </a:r>
            <a:endParaRPr dirty="0">
              <a:solidFill>
                <a:srgbClr val="BE96BE"/>
              </a:solidFill>
            </a:endParaRPr>
          </a:p>
        </p:txBody>
      </p:sp>
      <p:pic>
        <p:nvPicPr>
          <p:cNvPr id="4" name="Resim 3" descr="metin, yazılım, multimedya yazılımı, bilgisayar simgesi içeren bir resim&#10;&#10;Açıklama otomatik olarak oluşturuldu">
            <a:extLst>
              <a:ext uri="{FF2B5EF4-FFF2-40B4-BE49-F238E27FC236}">
                <a16:creationId xmlns:a16="http://schemas.microsoft.com/office/drawing/2014/main" id="{8CF3A579-B673-2E62-25CC-1CFBF09724E5}"/>
              </a:ext>
            </a:extLst>
          </p:cNvPr>
          <p:cNvPicPr>
            <a:picLocks noChangeAspect="1"/>
          </p:cNvPicPr>
          <p:nvPr/>
        </p:nvPicPr>
        <p:blipFill rotWithShape="1">
          <a:blip r:embed="rId11"/>
          <a:srcRect b="8706"/>
          <a:stretch/>
        </p:blipFill>
        <p:spPr>
          <a:xfrm>
            <a:off x="1016832" y="1071069"/>
            <a:ext cx="7296994" cy="3747231"/>
          </a:xfrm>
          <a:prstGeom prst="rect">
            <a:avLst/>
          </a:prstGeom>
        </p:spPr>
      </p:pic>
    </p:spTree>
    <p:extLst>
      <p:ext uri="{BB962C8B-B14F-4D97-AF65-F5344CB8AC3E}">
        <p14:creationId xmlns:p14="http://schemas.microsoft.com/office/powerpoint/2010/main" val="4245538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3514469" y="709800"/>
            <a:ext cx="1692341"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Prototip</a:t>
            </a:r>
            <a:endParaRPr dirty="0">
              <a:solidFill>
                <a:srgbClr val="BE96BE"/>
              </a:solidFill>
            </a:endParaRPr>
          </a:p>
        </p:txBody>
      </p:sp>
      <p:pic>
        <p:nvPicPr>
          <p:cNvPr id="3" name="Resim 2" descr="metin, ekran görüntüsü, yazılım, bilgisayar simgesi içeren bir resim&#10;&#10;Açıklama otomatik olarak oluşturuldu">
            <a:extLst>
              <a:ext uri="{FF2B5EF4-FFF2-40B4-BE49-F238E27FC236}">
                <a16:creationId xmlns:a16="http://schemas.microsoft.com/office/drawing/2014/main" id="{FB744F01-4F37-46D3-25CB-F74D2060F10D}"/>
              </a:ext>
            </a:extLst>
          </p:cNvPr>
          <p:cNvPicPr>
            <a:picLocks noChangeAspect="1"/>
          </p:cNvPicPr>
          <p:nvPr/>
        </p:nvPicPr>
        <p:blipFill rotWithShape="1">
          <a:blip r:embed="rId11"/>
          <a:srcRect b="10958"/>
          <a:stretch/>
        </p:blipFill>
        <p:spPr>
          <a:xfrm>
            <a:off x="947082" y="1094400"/>
            <a:ext cx="7338846" cy="3675750"/>
          </a:xfrm>
          <a:prstGeom prst="rect">
            <a:avLst/>
          </a:prstGeom>
        </p:spPr>
      </p:pic>
    </p:spTree>
    <p:extLst>
      <p:ext uri="{BB962C8B-B14F-4D97-AF65-F5344CB8AC3E}">
        <p14:creationId xmlns:p14="http://schemas.microsoft.com/office/powerpoint/2010/main" val="417057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3514469" y="709800"/>
            <a:ext cx="1692341"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Prototip</a:t>
            </a:r>
            <a:endParaRPr dirty="0">
              <a:solidFill>
                <a:srgbClr val="BE96BE"/>
              </a:solidFill>
            </a:endParaRPr>
          </a:p>
        </p:txBody>
      </p:sp>
      <p:pic>
        <p:nvPicPr>
          <p:cNvPr id="4" name="Resim 3" descr="metin, ekran görüntüsü, yazılım, multimedya yazılımı içeren bir resim&#10;&#10;Açıklama otomatik olarak oluşturuldu">
            <a:extLst>
              <a:ext uri="{FF2B5EF4-FFF2-40B4-BE49-F238E27FC236}">
                <a16:creationId xmlns:a16="http://schemas.microsoft.com/office/drawing/2014/main" id="{2D6696AA-FEE9-F247-D093-09C67B8E60C6}"/>
              </a:ext>
            </a:extLst>
          </p:cNvPr>
          <p:cNvPicPr>
            <a:picLocks noChangeAspect="1"/>
          </p:cNvPicPr>
          <p:nvPr/>
        </p:nvPicPr>
        <p:blipFill rotWithShape="1">
          <a:blip r:embed="rId11"/>
          <a:srcRect b="8706"/>
          <a:stretch/>
        </p:blipFill>
        <p:spPr>
          <a:xfrm>
            <a:off x="898638" y="1094400"/>
            <a:ext cx="7100102" cy="3646121"/>
          </a:xfrm>
          <a:prstGeom prst="rect">
            <a:avLst/>
          </a:prstGeom>
        </p:spPr>
      </p:pic>
    </p:spTree>
    <p:extLst>
      <p:ext uri="{BB962C8B-B14F-4D97-AF65-F5344CB8AC3E}">
        <p14:creationId xmlns:p14="http://schemas.microsoft.com/office/powerpoint/2010/main" val="2174201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160" name="Google Shape;160;p30">
            <a:hlinkClick r:id="rId4"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161" name="Google Shape;161;p30">
            <a:hlinkClick r:id="rId5"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162" name="Google Shape;162;p30">
            <a:hlinkClick r:id="rId6"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163" name="Google Shape;163;p30">
            <a:hlinkClick r:id="rId7"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164" name="Google Shape;164;p30">
            <a:hlinkClick r:id="rId8"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165" name="Google Shape;165;p30">
            <a:hlinkClick r:id="rId9"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sp>
        <p:nvSpPr>
          <p:cNvPr id="166" name="Google Shape;166;p30"/>
          <p:cNvSpPr/>
          <p:nvPr/>
        </p:nvSpPr>
        <p:spPr>
          <a:xfrm>
            <a:off x="12702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002060"/>
                </a:solidFill>
                <a:latin typeface="Be Vietnam Pro"/>
                <a:ea typeface="Be Vietnam Pro"/>
                <a:cs typeface="Be Vietnam Pro"/>
                <a:sym typeface="Be Vietnam Pro"/>
              </a:rPr>
              <a:t>Projenin Anlatımı</a:t>
            </a:r>
            <a:endParaRPr sz="1200" b="1" dirty="0">
              <a:solidFill>
                <a:srgbClr val="002060"/>
              </a:solidFill>
              <a:latin typeface="Be Vietnam Pro"/>
              <a:ea typeface="Be Vietnam Pro"/>
              <a:cs typeface="Be Vietnam Pro"/>
              <a:sym typeface="Be Vietnam Pro"/>
            </a:endParaRPr>
          </a:p>
        </p:txBody>
      </p:sp>
      <p:grpSp>
        <p:nvGrpSpPr>
          <p:cNvPr id="167" name="Google Shape;167;p30"/>
          <p:cNvGrpSpPr/>
          <p:nvPr/>
        </p:nvGrpSpPr>
        <p:grpSpPr>
          <a:xfrm>
            <a:off x="494850" y="447775"/>
            <a:ext cx="591732" cy="139500"/>
            <a:chOff x="494850" y="447775"/>
            <a:chExt cx="591732" cy="139500"/>
          </a:xfrm>
        </p:grpSpPr>
        <p:sp>
          <p:nvSpPr>
            <p:cNvPr id="168" name="Google Shape;168;p30"/>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1" name="Google Shape;171;p30"/>
          <p:cNvCxnSpPr/>
          <p:nvPr/>
        </p:nvCxnSpPr>
        <p:spPr>
          <a:xfrm>
            <a:off x="325200" y="709650"/>
            <a:ext cx="8493600" cy="0"/>
          </a:xfrm>
          <a:prstGeom prst="straightConnector1">
            <a:avLst/>
          </a:prstGeom>
          <a:noFill/>
          <a:ln w="28575" cap="flat" cmpd="sng">
            <a:gradFill>
              <a:gsLst>
                <a:gs pos="0">
                  <a:srgbClr val="7B5286"/>
                </a:gs>
                <a:gs pos="74000">
                  <a:srgbClr val="7030A0"/>
                </a:gs>
                <a:gs pos="83000">
                  <a:srgbClr val="7030A0"/>
                </a:gs>
                <a:gs pos="100000">
                  <a:schemeClr val="accent1">
                    <a:lumMod val="30000"/>
                    <a:lumOff val="70000"/>
                  </a:schemeClr>
                </a:gs>
              </a:gsLst>
              <a:lin ang="5400000" scaled="1"/>
            </a:gradFill>
            <a:prstDash val="solid"/>
            <a:round/>
            <a:headEnd type="none" w="med" len="med"/>
            <a:tailEnd type="none" w="med" len="med"/>
          </a:ln>
        </p:spPr>
      </p:cxnSp>
      <p:sp>
        <p:nvSpPr>
          <p:cNvPr id="172" name="Google Shape;172;p30"/>
          <p:cNvSpPr txBox="1">
            <a:spLocks noGrp="1"/>
          </p:cNvSpPr>
          <p:nvPr>
            <p:ph type="body" idx="1"/>
          </p:nvPr>
        </p:nvSpPr>
        <p:spPr>
          <a:xfrm>
            <a:off x="653250" y="1563025"/>
            <a:ext cx="5333700" cy="24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500" dirty="0">
                <a:solidFill>
                  <a:schemeClr val="bg2">
                    <a:lumMod val="25000"/>
                  </a:schemeClr>
                </a:solidFill>
              </a:rPr>
              <a:t>Bu proje, kullanıcıların kitap bilgilerini düzenlemelerine ve kendi kütüphanelerini yönetmelerine imkan tanıyan bir sistemdir. Kullanıcılar, sisteme giriş yaptıktan sonra mevcut hesaplarına erişim sağlarlar. Eğer henüz bir hesapları yoksa, kayıt olma seçeneği bulunmamaktadır.</a:t>
            </a:r>
          </a:p>
          <a:p>
            <a:pPr marL="0" lvl="0" indent="0" algn="l" rtl="0">
              <a:spcBef>
                <a:spcPts val="0"/>
              </a:spcBef>
              <a:spcAft>
                <a:spcPts val="0"/>
              </a:spcAft>
              <a:buNone/>
            </a:pPr>
            <a:r>
              <a:rPr lang="tr-TR" sz="1500" b="1" dirty="0">
                <a:solidFill>
                  <a:srgbClr val="002060"/>
                </a:solidFill>
              </a:rPr>
              <a:t>Kitap Bilgileri Girişi:</a:t>
            </a:r>
          </a:p>
          <a:p>
            <a:pPr marL="0" lvl="0" indent="0" algn="l" rtl="0">
              <a:spcBef>
                <a:spcPts val="0"/>
              </a:spcBef>
              <a:spcAft>
                <a:spcPts val="0"/>
              </a:spcAft>
              <a:buNone/>
            </a:pPr>
            <a:r>
              <a:rPr lang="tr-TR" sz="1500" i="1" dirty="0">
                <a:solidFill>
                  <a:schemeClr val="accent2">
                    <a:lumMod val="50000"/>
                  </a:schemeClr>
                </a:solidFill>
              </a:rPr>
              <a:t>Kitap Adı:</a:t>
            </a:r>
          </a:p>
          <a:p>
            <a:pPr marL="0" lvl="0" indent="0" algn="l" rtl="0">
              <a:spcBef>
                <a:spcPts val="0"/>
              </a:spcBef>
              <a:spcAft>
                <a:spcPts val="0"/>
              </a:spcAft>
              <a:buNone/>
            </a:pPr>
            <a:r>
              <a:rPr lang="tr-TR" sz="1500" dirty="0">
                <a:solidFill>
                  <a:schemeClr val="bg2">
                    <a:lumMod val="25000"/>
                  </a:schemeClr>
                </a:solidFill>
              </a:rPr>
              <a:t>Her kitabın kendine özgü bir adı vardır. Kitap adını bu alana girmelisiniz.</a:t>
            </a:r>
          </a:p>
          <a:p>
            <a:pPr marL="0" lvl="0" indent="0" algn="l" rtl="0">
              <a:spcBef>
                <a:spcPts val="0"/>
              </a:spcBef>
              <a:spcAft>
                <a:spcPts val="0"/>
              </a:spcAft>
              <a:buNone/>
            </a:pPr>
            <a:r>
              <a:rPr lang="tr-TR" sz="1500" i="1" dirty="0">
                <a:solidFill>
                  <a:schemeClr val="accent2">
                    <a:lumMod val="50000"/>
                  </a:schemeClr>
                </a:solidFill>
              </a:rPr>
              <a:t>Kitap Yazarı:</a:t>
            </a:r>
          </a:p>
          <a:p>
            <a:pPr marL="0" lvl="0" indent="0" algn="l" rtl="0">
              <a:spcBef>
                <a:spcPts val="0"/>
              </a:spcBef>
              <a:spcAft>
                <a:spcPts val="0"/>
              </a:spcAft>
              <a:buNone/>
            </a:pPr>
            <a:r>
              <a:rPr lang="tr-TR" sz="1500" dirty="0">
                <a:solidFill>
                  <a:schemeClr val="bg2">
                    <a:lumMod val="25000"/>
                  </a:schemeClr>
                </a:solidFill>
              </a:rPr>
              <a:t>Kitabın yazarının tam adını belirtmelisiniz.</a:t>
            </a:r>
          </a:p>
          <a:p>
            <a:pPr marL="0" lvl="0" indent="0" algn="l" rtl="0">
              <a:spcBef>
                <a:spcPts val="0"/>
              </a:spcBef>
              <a:spcAft>
                <a:spcPts val="0"/>
              </a:spcAft>
              <a:buNone/>
            </a:pPr>
            <a:endParaRPr sz="1500" dirty="0">
              <a:solidFill>
                <a:schemeClr val="bg2">
                  <a:lumMod val="25000"/>
                </a:schemeClr>
              </a:solidFill>
            </a:endParaRPr>
          </a:p>
        </p:txBody>
      </p:sp>
      <p:sp>
        <p:nvSpPr>
          <p:cNvPr id="173" name="Google Shape;173;p30"/>
          <p:cNvSpPr txBox="1">
            <a:spLocks noGrp="1"/>
          </p:cNvSpPr>
          <p:nvPr>
            <p:ph type="ctrTitle"/>
          </p:nvPr>
        </p:nvSpPr>
        <p:spPr>
          <a:xfrm>
            <a:off x="713250" y="971725"/>
            <a:ext cx="7717500" cy="59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solidFill>
                  <a:srgbClr val="002060"/>
                </a:solidFill>
              </a:rPr>
              <a:t>Projenin Anlatımı</a:t>
            </a:r>
            <a:endParaRPr dirty="0">
              <a:solidFill>
                <a:srgbClr val="002060"/>
              </a:solidFill>
            </a:endParaRPr>
          </a:p>
        </p:txBody>
      </p:sp>
      <p:pic>
        <p:nvPicPr>
          <p:cNvPr id="3" name="Resim 2" descr="gökyüzü, bina, dış mekan, stadyum içeren bir resim&#10;&#10;Açıklama otomatik olarak oluşturuldu">
            <a:extLst>
              <a:ext uri="{FF2B5EF4-FFF2-40B4-BE49-F238E27FC236}">
                <a16:creationId xmlns:a16="http://schemas.microsoft.com/office/drawing/2014/main" id="{C422E7A2-2BEC-A0F8-31BA-FEE4B4680138}"/>
              </a:ext>
            </a:extLst>
          </p:cNvPr>
          <p:cNvPicPr>
            <a:picLocks noChangeAspect="1"/>
          </p:cNvPicPr>
          <p:nvPr/>
        </p:nvPicPr>
        <p:blipFill>
          <a:blip r:embed="rId10"/>
          <a:stretch>
            <a:fillRect/>
          </a:stretch>
        </p:blipFill>
        <p:spPr>
          <a:xfrm>
            <a:off x="5922913" y="1175975"/>
            <a:ext cx="2684663" cy="35804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2555325" y="709800"/>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Uygulama</a:t>
            </a:r>
            <a:endParaRPr dirty="0">
              <a:solidFill>
                <a:srgbClr val="BE96BE"/>
              </a:solidFill>
            </a:endParaRPr>
          </a:p>
        </p:txBody>
      </p:sp>
      <p:pic>
        <p:nvPicPr>
          <p:cNvPr id="3" name="Resim 2" descr="ekran görüntüsü, metin, yazılım, multimedya yazılımı içeren bir resim&#10;&#10;Açıklama otomatik olarak oluşturuldu">
            <a:extLst>
              <a:ext uri="{FF2B5EF4-FFF2-40B4-BE49-F238E27FC236}">
                <a16:creationId xmlns:a16="http://schemas.microsoft.com/office/drawing/2014/main" id="{C30B05B8-FB7B-6146-2DB1-0B86BA5EFC11}"/>
              </a:ext>
            </a:extLst>
          </p:cNvPr>
          <p:cNvPicPr>
            <a:picLocks noChangeAspect="1"/>
          </p:cNvPicPr>
          <p:nvPr/>
        </p:nvPicPr>
        <p:blipFill rotWithShape="1">
          <a:blip r:embed="rId11"/>
          <a:srcRect l="3557" b="4981"/>
          <a:stretch/>
        </p:blipFill>
        <p:spPr>
          <a:xfrm>
            <a:off x="1192304" y="1178100"/>
            <a:ext cx="6383027" cy="3537423"/>
          </a:xfrm>
          <a:prstGeom prst="rect">
            <a:avLst/>
          </a:prstGeom>
        </p:spPr>
      </p:pic>
    </p:spTree>
    <p:extLst>
      <p:ext uri="{BB962C8B-B14F-4D97-AF65-F5344CB8AC3E}">
        <p14:creationId xmlns:p14="http://schemas.microsoft.com/office/powerpoint/2010/main" val="2560476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2555325" y="709800"/>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Uygulama</a:t>
            </a:r>
            <a:endParaRPr dirty="0">
              <a:solidFill>
                <a:srgbClr val="BE96BE"/>
              </a:solidFill>
            </a:endParaRPr>
          </a:p>
        </p:txBody>
      </p:sp>
      <p:pic>
        <p:nvPicPr>
          <p:cNvPr id="3" name="Resim 2" descr="metin, ekran görüntüsü, yazılım, multimedya yazılımı içeren bir resim&#10;&#10;Açıklama otomatik olarak oluşturuldu">
            <a:extLst>
              <a:ext uri="{FF2B5EF4-FFF2-40B4-BE49-F238E27FC236}">
                <a16:creationId xmlns:a16="http://schemas.microsoft.com/office/drawing/2014/main" id="{E0291700-34F9-5C06-B881-D6F8B8499E40}"/>
              </a:ext>
            </a:extLst>
          </p:cNvPr>
          <p:cNvPicPr>
            <a:picLocks noChangeAspect="1"/>
          </p:cNvPicPr>
          <p:nvPr/>
        </p:nvPicPr>
        <p:blipFill rotWithShape="1">
          <a:blip r:embed="rId11"/>
          <a:srcRect l="3557" b="6323"/>
          <a:stretch/>
        </p:blipFill>
        <p:spPr>
          <a:xfrm>
            <a:off x="1086582" y="1094400"/>
            <a:ext cx="6736792" cy="3680760"/>
          </a:xfrm>
          <a:prstGeom prst="rect">
            <a:avLst/>
          </a:prstGeom>
        </p:spPr>
      </p:pic>
    </p:spTree>
    <p:extLst>
      <p:ext uri="{BB962C8B-B14F-4D97-AF65-F5344CB8AC3E}">
        <p14:creationId xmlns:p14="http://schemas.microsoft.com/office/powerpoint/2010/main" val="832440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2555325" y="709800"/>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Uygulama</a:t>
            </a:r>
            <a:endParaRPr dirty="0">
              <a:solidFill>
                <a:srgbClr val="BE96BE"/>
              </a:solidFill>
            </a:endParaRPr>
          </a:p>
        </p:txBody>
      </p:sp>
      <p:pic>
        <p:nvPicPr>
          <p:cNvPr id="3" name="Resim 2" descr="ekran görüntüsü, yazılım, metin, multimedya yazılımı içeren bir resim&#10;&#10;Açıklama otomatik olarak oluşturuldu">
            <a:extLst>
              <a:ext uri="{FF2B5EF4-FFF2-40B4-BE49-F238E27FC236}">
                <a16:creationId xmlns:a16="http://schemas.microsoft.com/office/drawing/2014/main" id="{529D8AD5-9473-D656-5163-C27C505B8D7F}"/>
              </a:ext>
            </a:extLst>
          </p:cNvPr>
          <p:cNvPicPr>
            <a:picLocks noChangeAspect="1"/>
          </p:cNvPicPr>
          <p:nvPr/>
        </p:nvPicPr>
        <p:blipFill rotWithShape="1">
          <a:blip r:embed="rId11"/>
          <a:srcRect l="3557" b="2988"/>
          <a:stretch/>
        </p:blipFill>
        <p:spPr>
          <a:xfrm>
            <a:off x="1378338" y="1178098"/>
            <a:ext cx="6387324" cy="3614027"/>
          </a:xfrm>
          <a:prstGeom prst="rect">
            <a:avLst/>
          </a:prstGeom>
        </p:spPr>
      </p:pic>
    </p:spTree>
    <p:extLst>
      <p:ext uri="{BB962C8B-B14F-4D97-AF65-F5344CB8AC3E}">
        <p14:creationId xmlns:p14="http://schemas.microsoft.com/office/powerpoint/2010/main" val="3940395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2555325" y="709800"/>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Uygulama</a:t>
            </a:r>
            <a:endParaRPr dirty="0">
              <a:solidFill>
                <a:srgbClr val="BE96BE"/>
              </a:solidFill>
            </a:endParaRPr>
          </a:p>
        </p:txBody>
      </p:sp>
      <p:pic>
        <p:nvPicPr>
          <p:cNvPr id="3" name="Resim 2" descr="metin, ekran görüntüsü, yazılım, multimedya yazılımı içeren bir resim&#10;&#10;Açıklama otomatik olarak oluşturuldu">
            <a:extLst>
              <a:ext uri="{FF2B5EF4-FFF2-40B4-BE49-F238E27FC236}">
                <a16:creationId xmlns:a16="http://schemas.microsoft.com/office/drawing/2014/main" id="{5C2F8AB6-FBD6-0D5A-7674-B830B28B964B}"/>
              </a:ext>
            </a:extLst>
          </p:cNvPr>
          <p:cNvPicPr>
            <a:picLocks noChangeAspect="1"/>
          </p:cNvPicPr>
          <p:nvPr/>
        </p:nvPicPr>
        <p:blipFill rotWithShape="1">
          <a:blip r:embed="rId11"/>
          <a:srcRect l="3557" t="1686" b="4637"/>
          <a:stretch/>
        </p:blipFill>
        <p:spPr>
          <a:xfrm>
            <a:off x="1270200" y="1094400"/>
            <a:ext cx="6723256" cy="3673364"/>
          </a:xfrm>
          <a:prstGeom prst="rect">
            <a:avLst/>
          </a:prstGeom>
        </p:spPr>
      </p:pic>
    </p:spTree>
    <p:extLst>
      <p:ext uri="{BB962C8B-B14F-4D97-AF65-F5344CB8AC3E}">
        <p14:creationId xmlns:p14="http://schemas.microsoft.com/office/powerpoint/2010/main" val="1161973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461" name="Google Shape;461;p41">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462" name="Google Shape;462;p41">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463" name="Google Shape;463;p41">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64" name="Google Shape;464;p41">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65" name="Google Shape;465;p41">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 Akışı</a:t>
            </a:r>
            <a:endParaRPr sz="1200" dirty="0">
              <a:solidFill>
                <a:srgbClr val="7B5286"/>
              </a:solidFill>
              <a:latin typeface="Be Vietnam Pro"/>
              <a:ea typeface="Be Vietnam Pro"/>
              <a:cs typeface="Be Vietnam Pro"/>
              <a:sym typeface="Be Vietnam Pro"/>
            </a:endParaRPr>
          </a:p>
        </p:txBody>
      </p:sp>
      <p:sp>
        <p:nvSpPr>
          <p:cNvPr id="466" name="Google Shape;466;p41">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67" name="Google Shape;467;p41">
            <a:hlinkClick r:id="rId10" action="ppaction://hlinksldjump"/>
          </p:cNvPr>
          <p:cNvSpPr/>
          <p:nvPr/>
        </p:nvSpPr>
        <p:spPr>
          <a:xfrm>
            <a:off x="69303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BE96BE"/>
                </a:solidFill>
                <a:latin typeface="Be Vietnam Pro"/>
                <a:ea typeface="Be Vietnam Pro"/>
                <a:cs typeface="Be Vietnam Pro"/>
                <a:sym typeface="Be Vietnam Pro"/>
              </a:rPr>
              <a:t>Prototip ve Uygulama</a:t>
            </a:r>
          </a:p>
        </p:txBody>
      </p:sp>
      <p:grpSp>
        <p:nvGrpSpPr>
          <p:cNvPr id="468" name="Google Shape;468;p41"/>
          <p:cNvGrpSpPr/>
          <p:nvPr/>
        </p:nvGrpSpPr>
        <p:grpSpPr>
          <a:xfrm>
            <a:off x="494850" y="447775"/>
            <a:ext cx="591732" cy="139500"/>
            <a:chOff x="494850" y="447775"/>
            <a:chExt cx="591732" cy="139500"/>
          </a:xfrm>
        </p:grpSpPr>
        <p:sp>
          <p:nvSpPr>
            <p:cNvPr id="469" name="Google Shape;469;p4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41"/>
          <p:cNvCxnSpPr/>
          <p:nvPr/>
        </p:nvCxnSpPr>
        <p:spPr>
          <a:xfrm>
            <a:off x="325200" y="709800"/>
            <a:ext cx="8493600" cy="0"/>
          </a:xfrm>
          <a:prstGeom prst="straightConnector1">
            <a:avLst/>
          </a:prstGeom>
          <a:noFill/>
          <a:ln w="28575" cap="flat" cmpd="sng">
            <a:solidFill>
              <a:srgbClr val="7B5286"/>
            </a:solidFill>
            <a:prstDash val="solid"/>
            <a:round/>
            <a:headEnd type="none" w="med" len="med"/>
            <a:tailEnd type="none" w="med" len="med"/>
          </a:ln>
        </p:spPr>
      </p:cxnSp>
      <p:sp>
        <p:nvSpPr>
          <p:cNvPr id="486" name="Google Shape;486;p41"/>
          <p:cNvSpPr txBox="1">
            <a:spLocks noGrp="1"/>
          </p:cNvSpPr>
          <p:nvPr>
            <p:ph type="ctrTitle"/>
          </p:nvPr>
        </p:nvSpPr>
        <p:spPr>
          <a:xfrm>
            <a:off x="2555325" y="709800"/>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BE96BE"/>
                </a:solidFill>
              </a:rPr>
              <a:t>Uygulama</a:t>
            </a:r>
            <a:endParaRPr dirty="0">
              <a:solidFill>
                <a:srgbClr val="BE96BE"/>
              </a:solidFill>
            </a:endParaRPr>
          </a:p>
        </p:txBody>
      </p:sp>
      <p:pic>
        <p:nvPicPr>
          <p:cNvPr id="3" name="Resim 2" descr="metin, yazılım, multimedya yazılımı, bilgisayar simgesi içeren bir resim&#10;&#10;Açıklama otomatik olarak oluşturuldu">
            <a:extLst>
              <a:ext uri="{FF2B5EF4-FFF2-40B4-BE49-F238E27FC236}">
                <a16:creationId xmlns:a16="http://schemas.microsoft.com/office/drawing/2014/main" id="{0E4D033E-18D3-1B90-ACE8-BB5C7D85DA3B}"/>
              </a:ext>
            </a:extLst>
          </p:cNvPr>
          <p:cNvPicPr>
            <a:picLocks noChangeAspect="1"/>
          </p:cNvPicPr>
          <p:nvPr/>
        </p:nvPicPr>
        <p:blipFill rotWithShape="1">
          <a:blip r:embed="rId11"/>
          <a:srcRect l="3557" b="6323"/>
          <a:stretch/>
        </p:blipFill>
        <p:spPr>
          <a:xfrm>
            <a:off x="1270200" y="1094400"/>
            <a:ext cx="6603600" cy="3607988"/>
          </a:xfrm>
          <a:prstGeom prst="rect">
            <a:avLst/>
          </a:prstGeom>
        </p:spPr>
      </p:pic>
    </p:spTree>
    <p:extLst>
      <p:ext uri="{BB962C8B-B14F-4D97-AF65-F5344CB8AC3E}">
        <p14:creationId xmlns:p14="http://schemas.microsoft.com/office/powerpoint/2010/main" val="290141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2">
            <a:hlinkClick r:id="rId3" action="ppaction://hlinksldjump"/>
          </p:cNvPr>
          <p:cNvSpPr/>
          <p:nvPr/>
        </p:nvSpPr>
        <p:spPr>
          <a:xfrm>
            <a:off x="7803931" y="325200"/>
            <a:ext cx="1013069" cy="384600"/>
          </a:xfrm>
          <a:prstGeom prst="round1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b="1" dirty="0">
                <a:solidFill>
                  <a:schemeClr val="accent2"/>
                </a:solidFill>
                <a:latin typeface="Be Vietnam Pro"/>
                <a:ea typeface="Be Vietnam Pro"/>
                <a:cs typeface="Be Vietnam Pro"/>
                <a:sym typeface="Be Vietnam Pro"/>
              </a:rPr>
              <a:t>Sonuç ve Yorumlama </a:t>
            </a:r>
            <a:endParaRPr b="1" dirty="0">
              <a:solidFill>
                <a:schemeClr val="accent2"/>
              </a:solidFill>
            </a:endParaRPr>
          </a:p>
        </p:txBody>
      </p:sp>
      <p:sp>
        <p:nvSpPr>
          <p:cNvPr id="492" name="Google Shape;492;p42">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Tanımı</a:t>
            </a:r>
            <a:endParaRPr sz="1200" dirty="0">
              <a:solidFill>
                <a:srgbClr val="7B5286"/>
              </a:solidFill>
              <a:latin typeface="Be Vietnam Pro"/>
              <a:ea typeface="Be Vietnam Pro"/>
              <a:cs typeface="Be Vietnam Pro"/>
              <a:sym typeface="Be Vietnam Pro"/>
            </a:endParaRPr>
          </a:p>
        </p:txBody>
      </p:sp>
      <p:sp>
        <p:nvSpPr>
          <p:cNvPr id="493" name="Google Shape;493;p42">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 </a:t>
            </a:r>
            <a:endParaRPr sz="1200" dirty="0">
              <a:solidFill>
                <a:srgbClr val="7B5286"/>
              </a:solidFill>
              <a:latin typeface="Be Vietnam Pro"/>
              <a:ea typeface="Be Vietnam Pro"/>
              <a:cs typeface="Be Vietnam Pro"/>
              <a:sym typeface="Be Vietnam Pro"/>
            </a:endParaRPr>
          </a:p>
        </p:txBody>
      </p:sp>
      <p:sp>
        <p:nvSpPr>
          <p:cNvPr id="494" name="Google Shape;494;p42">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95" name="Google Shape;495;p42">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96" name="Google Shape;496;p42">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497" name="Google Shape;497;p42">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98" name="Google Shape;498;p42">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grpSp>
        <p:nvGrpSpPr>
          <p:cNvPr id="499" name="Google Shape;499;p42"/>
          <p:cNvGrpSpPr/>
          <p:nvPr/>
        </p:nvGrpSpPr>
        <p:grpSpPr>
          <a:xfrm>
            <a:off x="494850" y="447775"/>
            <a:ext cx="591732" cy="139500"/>
            <a:chOff x="494850" y="447775"/>
            <a:chExt cx="591732" cy="139500"/>
          </a:xfrm>
        </p:grpSpPr>
        <p:sp>
          <p:nvSpPr>
            <p:cNvPr id="500" name="Google Shape;500;p42"/>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3" name="Google Shape;503;p42"/>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514" name="Google Shape;514;p42"/>
          <p:cNvSpPr txBox="1">
            <a:spLocks noGrp="1"/>
          </p:cNvSpPr>
          <p:nvPr>
            <p:ph type="ctrTitle"/>
          </p:nvPr>
        </p:nvSpPr>
        <p:spPr>
          <a:xfrm>
            <a:off x="2352839" y="859379"/>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chemeClr val="accent2"/>
                </a:solidFill>
              </a:rPr>
              <a:t>Sonuç Değerlendirmeleri</a:t>
            </a:r>
            <a:endParaRPr dirty="0">
              <a:solidFill>
                <a:schemeClr val="accent2"/>
              </a:solidFill>
            </a:endParaRPr>
          </a:p>
        </p:txBody>
      </p:sp>
      <p:sp>
        <p:nvSpPr>
          <p:cNvPr id="3" name="Metin Yer Tutucusu 2">
            <a:extLst>
              <a:ext uri="{FF2B5EF4-FFF2-40B4-BE49-F238E27FC236}">
                <a16:creationId xmlns:a16="http://schemas.microsoft.com/office/drawing/2014/main" id="{8ECD9E1B-D2E3-0733-6469-B7265CFC5F65}"/>
              </a:ext>
            </a:extLst>
          </p:cNvPr>
          <p:cNvSpPr>
            <a:spLocks noGrp="1"/>
          </p:cNvSpPr>
          <p:nvPr>
            <p:ph type="body" idx="1"/>
          </p:nvPr>
        </p:nvSpPr>
        <p:spPr>
          <a:xfrm>
            <a:off x="422789" y="1477258"/>
            <a:ext cx="3860100" cy="3051900"/>
          </a:xfrm>
        </p:spPr>
        <p:txBody>
          <a:bodyPr/>
          <a:lstStyle/>
          <a:p>
            <a:r>
              <a:rPr lang="tr-TR" dirty="0"/>
              <a:t>Kütüphane stok takip sistemi, yüksek veri doğruluğuyla çalışarak kütüphane envanterini etkili bir şekilde yönetiyor.</a:t>
            </a:r>
          </a:p>
          <a:p>
            <a:r>
              <a:rPr lang="tr-TR" dirty="0"/>
              <a:t>Kütüphane bilgi sistemi, zarif bir kullanıcı arayüzü sunarak kullanıcı deneyimini ön planda tutuyor.</a:t>
            </a:r>
          </a:p>
          <a:p>
            <a:r>
              <a:rPr lang="tr-TR" dirty="0"/>
              <a:t>İşlemler hızlı bir şekilde tamamlanıyor ve kitap bilgileri sürekli olarak güncelleniyor.</a:t>
            </a:r>
          </a:p>
          <a:p>
            <a:r>
              <a:rPr lang="tr-TR" dirty="0"/>
              <a:t>Kullanıcı bilgileri ve stok verileri güvenli bir şekilde saklanıyor ve işleniyor.</a:t>
            </a:r>
          </a:p>
          <a:p>
            <a:r>
              <a:rPr lang="tr-TR" dirty="0"/>
              <a:t>Kullanıcılara iade tarihleri, yeni kitap eklemeleri gibi önemli bilgiler hakkında etkili bildirimler gönderiliyor.</a:t>
            </a:r>
          </a:p>
        </p:txBody>
      </p:sp>
      <p:sp>
        <p:nvSpPr>
          <p:cNvPr id="2" name="Metin Yer Tutucusu 2">
            <a:extLst>
              <a:ext uri="{FF2B5EF4-FFF2-40B4-BE49-F238E27FC236}">
                <a16:creationId xmlns:a16="http://schemas.microsoft.com/office/drawing/2014/main" id="{7A6FA9DF-BE4A-C936-9B63-112727E47EAD}"/>
              </a:ext>
            </a:extLst>
          </p:cNvPr>
          <p:cNvSpPr txBox="1">
            <a:spLocks/>
          </p:cNvSpPr>
          <p:nvPr/>
        </p:nvSpPr>
        <p:spPr>
          <a:xfrm>
            <a:off x="4450365" y="1477258"/>
            <a:ext cx="3860100" cy="305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Manrope Medium"/>
                <a:ea typeface="Manrope Medium"/>
                <a:cs typeface="Manrope Medium"/>
                <a:sym typeface="Manrope Medium"/>
              </a:defRPr>
            </a:lvl9pPr>
          </a:lstStyle>
          <a:p>
            <a:r>
              <a:rPr lang="tr-TR" dirty="0"/>
              <a:t>Sistem, sürdürülebilir bir şekilde entegre edilebiliyor ve düzenli güncellemelere tabi tutuluyor.</a:t>
            </a:r>
          </a:p>
          <a:p>
            <a:r>
              <a:rPr lang="tr-TR" dirty="0"/>
              <a:t>Sistem performansı düzenli olarak analiz ediliyor ve sürekli iyileştirmelere açık bir yaklaşım benimseniyor.</a:t>
            </a:r>
          </a:p>
        </p:txBody>
      </p:sp>
    </p:spTree>
    <p:extLst>
      <p:ext uri="{BB962C8B-B14F-4D97-AF65-F5344CB8AC3E}">
        <p14:creationId xmlns:p14="http://schemas.microsoft.com/office/powerpoint/2010/main" val="3780307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2">
            <a:hlinkClick r:id="rId3" action="ppaction://hlinksldjump"/>
          </p:cNvPr>
          <p:cNvSpPr/>
          <p:nvPr/>
        </p:nvSpPr>
        <p:spPr>
          <a:xfrm>
            <a:off x="7803931" y="325200"/>
            <a:ext cx="1013069" cy="384600"/>
          </a:xfrm>
          <a:prstGeom prst="round1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b="1" dirty="0">
                <a:solidFill>
                  <a:schemeClr val="accent2"/>
                </a:solidFill>
                <a:latin typeface="Be Vietnam Pro"/>
                <a:ea typeface="Be Vietnam Pro"/>
                <a:cs typeface="Be Vietnam Pro"/>
                <a:sym typeface="Be Vietnam Pro"/>
              </a:rPr>
              <a:t>Sonuç ve Yorumlama </a:t>
            </a:r>
            <a:endParaRPr b="1" dirty="0">
              <a:solidFill>
                <a:schemeClr val="accent2"/>
              </a:solidFill>
            </a:endParaRPr>
          </a:p>
        </p:txBody>
      </p:sp>
      <p:sp>
        <p:nvSpPr>
          <p:cNvPr id="492" name="Google Shape;492;p42">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Tanımı</a:t>
            </a:r>
            <a:endParaRPr sz="1200" dirty="0">
              <a:solidFill>
                <a:srgbClr val="7B5286"/>
              </a:solidFill>
              <a:latin typeface="Be Vietnam Pro"/>
              <a:ea typeface="Be Vietnam Pro"/>
              <a:cs typeface="Be Vietnam Pro"/>
              <a:sym typeface="Be Vietnam Pro"/>
            </a:endParaRPr>
          </a:p>
        </p:txBody>
      </p:sp>
      <p:sp>
        <p:nvSpPr>
          <p:cNvPr id="493" name="Google Shape;493;p42">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 </a:t>
            </a:r>
            <a:endParaRPr sz="1200" dirty="0">
              <a:solidFill>
                <a:srgbClr val="7B5286"/>
              </a:solidFill>
              <a:latin typeface="Be Vietnam Pro"/>
              <a:ea typeface="Be Vietnam Pro"/>
              <a:cs typeface="Be Vietnam Pro"/>
              <a:sym typeface="Be Vietnam Pro"/>
            </a:endParaRPr>
          </a:p>
        </p:txBody>
      </p:sp>
      <p:sp>
        <p:nvSpPr>
          <p:cNvPr id="494" name="Google Shape;494;p42">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95" name="Google Shape;495;p42">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96" name="Google Shape;496;p42">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497" name="Google Shape;497;p42">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98" name="Google Shape;498;p42">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grpSp>
        <p:nvGrpSpPr>
          <p:cNvPr id="499" name="Google Shape;499;p42"/>
          <p:cNvGrpSpPr/>
          <p:nvPr/>
        </p:nvGrpSpPr>
        <p:grpSpPr>
          <a:xfrm>
            <a:off x="494850" y="447775"/>
            <a:ext cx="591732" cy="139500"/>
            <a:chOff x="494850" y="447775"/>
            <a:chExt cx="591732" cy="139500"/>
          </a:xfrm>
        </p:grpSpPr>
        <p:sp>
          <p:nvSpPr>
            <p:cNvPr id="500" name="Google Shape;500;p42"/>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3" name="Google Shape;503;p42"/>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514" name="Google Shape;514;p42"/>
          <p:cNvSpPr txBox="1">
            <a:spLocks noGrp="1"/>
          </p:cNvSpPr>
          <p:nvPr>
            <p:ph type="ctrTitle"/>
          </p:nvPr>
        </p:nvSpPr>
        <p:spPr>
          <a:xfrm>
            <a:off x="2352839" y="859379"/>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chemeClr val="accent2"/>
                </a:solidFill>
              </a:rPr>
              <a:t>Yorumlama</a:t>
            </a:r>
            <a:endParaRPr dirty="0">
              <a:solidFill>
                <a:schemeClr val="accent2"/>
              </a:solidFill>
            </a:endParaRPr>
          </a:p>
        </p:txBody>
      </p:sp>
      <p:sp>
        <p:nvSpPr>
          <p:cNvPr id="3" name="Metin Yer Tutucusu 2">
            <a:extLst>
              <a:ext uri="{FF2B5EF4-FFF2-40B4-BE49-F238E27FC236}">
                <a16:creationId xmlns:a16="http://schemas.microsoft.com/office/drawing/2014/main" id="{8ECD9E1B-D2E3-0733-6469-B7265CFC5F65}"/>
              </a:ext>
            </a:extLst>
          </p:cNvPr>
          <p:cNvSpPr>
            <a:spLocks noGrp="1"/>
          </p:cNvSpPr>
          <p:nvPr>
            <p:ph type="body" idx="1"/>
          </p:nvPr>
        </p:nvSpPr>
        <p:spPr>
          <a:xfrm>
            <a:off x="494850" y="1243479"/>
            <a:ext cx="3860100" cy="3051900"/>
          </a:xfrm>
        </p:spPr>
        <p:txBody>
          <a:bodyPr/>
          <a:lstStyle/>
          <a:p>
            <a:r>
              <a:rPr lang="tr-TR" dirty="0"/>
              <a:t>Doğru stok bilgileri, kullanıcıların kitapları kolayca bulmalarına ve kütüphane yöneticilerinin kaynakları etkili bir şekilde kullanmalarına yardımcı olur.</a:t>
            </a:r>
          </a:p>
          <a:p>
            <a:r>
              <a:rPr lang="tr-TR" dirty="0"/>
              <a:t>Kolay anlaşılabilir arayüz, kullanıcıların istedikleri bilgilere hızlıca ulaşmalarını sağlayarak kütüphane kullanımını artırır.</a:t>
            </a:r>
          </a:p>
          <a:p>
            <a:r>
              <a:rPr lang="tr-TR" dirty="0"/>
              <a:t>Hızlı işlemler, kullanıcıların kütüphaneyle etkileşimini kolaylaştırırken, güncel veriler de yöneticilere doğru kararlar alabilmeleri için gerekli bilgiyi sağlar.</a:t>
            </a:r>
          </a:p>
          <a:p>
            <a:r>
              <a:rPr lang="tr-TR" dirty="0"/>
              <a:t>Veri güvenliği, kütüphanenin itibarını korur ve kullanıcıların kişisel bilgilerinin güvende olduğunu bilmelerini sağlar.</a:t>
            </a:r>
          </a:p>
        </p:txBody>
      </p:sp>
      <p:pic>
        <p:nvPicPr>
          <p:cNvPr id="5" name="Resim 4" descr="metin, el yazısı, Post-it notu, işaret içeren bir resim&#10;&#10;Açıklama otomatik olarak oluşturuldu">
            <a:extLst>
              <a:ext uri="{FF2B5EF4-FFF2-40B4-BE49-F238E27FC236}">
                <a16:creationId xmlns:a16="http://schemas.microsoft.com/office/drawing/2014/main" id="{E81C06A8-9C8E-A7EF-8779-BFD21DD730F3}"/>
              </a:ext>
            </a:extLst>
          </p:cNvPr>
          <p:cNvPicPr>
            <a:picLocks noChangeAspect="1"/>
          </p:cNvPicPr>
          <p:nvPr/>
        </p:nvPicPr>
        <p:blipFill>
          <a:blip r:embed="rId11"/>
          <a:stretch>
            <a:fillRect/>
          </a:stretch>
        </p:blipFill>
        <p:spPr>
          <a:xfrm>
            <a:off x="5127871" y="1327679"/>
            <a:ext cx="3689129" cy="245941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2">
            <a:hlinkClick r:id="rId3" action="ppaction://hlinksldjump"/>
          </p:cNvPr>
          <p:cNvSpPr/>
          <p:nvPr/>
        </p:nvSpPr>
        <p:spPr>
          <a:xfrm>
            <a:off x="7803931" y="325200"/>
            <a:ext cx="1013069" cy="384600"/>
          </a:xfrm>
          <a:prstGeom prst="round1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b="1" dirty="0">
                <a:solidFill>
                  <a:schemeClr val="accent2"/>
                </a:solidFill>
                <a:latin typeface="Be Vietnam Pro"/>
                <a:ea typeface="Be Vietnam Pro"/>
                <a:cs typeface="Be Vietnam Pro"/>
                <a:sym typeface="Be Vietnam Pro"/>
              </a:rPr>
              <a:t>Sonuç ve Yorumlama </a:t>
            </a:r>
            <a:endParaRPr b="1" dirty="0">
              <a:solidFill>
                <a:schemeClr val="accent2"/>
              </a:solidFill>
            </a:endParaRPr>
          </a:p>
        </p:txBody>
      </p:sp>
      <p:sp>
        <p:nvSpPr>
          <p:cNvPr id="492" name="Google Shape;492;p42">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Tanımı</a:t>
            </a:r>
            <a:endParaRPr sz="1200" dirty="0">
              <a:solidFill>
                <a:srgbClr val="7B5286"/>
              </a:solidFill>
              <a:latin typeface="Be Vietnam Pro"/>
              <a:ea typeface="Be Vietnam Pro"/>
              <a:cs typeface="Be Vietnam Pro"/>
              <a:sym typeface="Be Vietnam Pro"/>
            </a:endParaRPr>
          </a:p>
        </p:txBody>
      </p:sp>
      <p:sp>
        <p:nvSpPr>
          <p:cNvPr id="493" name="Google Shape;493;p42">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 </a:t>
            </a:r>
            <a:endParaRPr sz="1200" dirty="0">
              <a:solidFill>
                <a:srgbClr val="7B5286"/>
              </a:solidFill>
              <a:latin typeface="Be Vietnam Pro"/>
              <a:ea typeface="Be Vietnam Pro"/>
              <a:cs typeface="Be Vietnam Pro"/>
              <a:sym typeface="Be Vietnam Pro"/>
            </a:endParaRPr>
          </a:p>
        </p:txBody>
      </p:sp>
      <p:sp>
        <p:nvSpPr>
          <p:cNvPr id="494" name="Google Shape;494;p42">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495" name="Google Shape;495;p42">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496" name="Google Shape;496;p42">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497" name="Google Shape;497;p42">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498" name="Google Shape;498;p42">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grpSp>
        <p:nvGrpSpPr>
          <p:cNvPr id="499" name="Google Shape;499;p42"/>
          <p:cNvGrpSpPr/>
          <p:nvPr/>
        </p:nvGrpSpPr>
        <p:grpSpPr>
          <a:xfrm>
            <a:off x="494850" y="447775"/>
            <a:ext cx="591732" cy="139500"/>
            <a:chOff x="494850" y="447775"/>
            <a:chExt cx="591732" cy="139500"/>
          </a:xfrm>
        </p:grpSpPr>
        <p:sp>
          <p:nvSpPr>
            <p:cNvPr id="500" name="Google Shape;500;p42"/>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3" name="Google Shape;503;p42"/>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514" name="Google Shape;514;p42"/>
          <p:cNvSpPr txBox="1">
            <a:spLocks noGrp="1"/>
          </p:cNvSpPr>
          <p:nvPr>
            <p:ph type="ctrTitle"/>
          </p:nvPr>
        </p:nvSpPr>
        <p:spPr>
          <a:xfrm>
            <a:off x="2352839" y="859379"/>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chemeClr val="accent2"/>
                </a:solidFill>
              </a:rPr>
              <a:t>Yorumlama</a:t>
            </a:r>
            <a:endParaRPr dirty="0">
              <a:solidFill>
                <a:schemeClr val="accent2"/>
              </a:solidFill>
            </a:endParaRPr>
          </a:p>
        </p:txBody>
      </p:sp>
      <p:sp>
        <p:nvSpPr>
          <p:cNvPr id="3" name="Metin Yer Tutucusu 2">
            <a:extLst>
              <a:ext uri="{FF2B5EF4-FFF2-40B4-BE49-F238E27FC236}">
                <a16:creationId xmlns:a16="http://schemas.microsoft.com/office/drawing/2014/main" id="{8ECD9E1B-D2E3-0733-6469-B7265CFC5F65}"/>
              </a:ext>
            </a:extLst>
          </p:cNvPr>
          <p:cNvSpPr>
            <a:spLocks noGrp="1"/>
          </p:cNvSpPr>
          <p:nvPr>
            <p:ph type="body" idx="1"/>
          </p:nvPr>
        </p:nvSpPr>
        <p:spPr>
          <a:xfrm>
            <a:off x="1188533" y="1381950"/>
            <a:ext cx="6435450" cy="3051900"/>
          </a:xfrm>
        </p:spPr>
        <p:txBody>
          <a:bodyPr/>
          <a:lstStyle/>
          <a:p>
            <a:r>
              <a:rPr lang="tr-TR" dirty="0"/>
              <a:t> İleri bildirimler, kullanıcıların süreçleri daha iyi yönetmelerine yardımcı olur ve kütüphanenin sunduğu hizmetleri kullanıcılar için daha çekici kılar.</a:t>
            </a:r>
          </a:p>
          <a:p>
            <a:r>
              <a:rPr lang="tr-TR" dirty="0"/>
              <a:t>Entegrasyon ve güncelleme kolaylığı, kütüphane personelinin verimli bir şekilde çalışmasına olanak tanır ve sistemin gelecekteki ihtiyaçlara uyum sağlamasını sağlar.</a:t>
            </a:r>
          </a:p>
          <a:p>
            <a:r>
              <a:rPr lang="tr-TR" dirty="0"/>
              <a:t>Performans analizi, potansiyel sorunları önceden tespit etmeye ve kullanıcı memnuniyetini artırmaya yardımcı olur, böylece kütüphane sürekli olarak gelişebilir. Bu değerlendirmeler, kütüphane stok takip ve bilgi sisteminin güçlü yönlerini vurgularken aynı zamanda potansiyel gelişim alanlarını belirtmektedir. Sistem, kullanıcı ihtiyaçlarına daha iyi yanıt verebilmek ve kütüphane kaynaklarını daha etkili bir şekilde yönetmek adına sürekli olarak gözden geçirilmelidir.</a:t>
            </a:r>
          </a:p>
        </p:txBody>
      </p:sp>
    </p:spTree>
    <p:extLst>
      <p:ext uri="{BB962C8B-B14F-4D97-AF65-F5344CB8AC3E}">
        <p14:creationId xmlns:p14="http://schemas.microsoft.com/office/powerpoint/2010/main" val="3417347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160" name="Google Shape;160;p30">
            <a:hlinkClick r:id="rId4"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161" name="Google Shape;161;p30">
            <a:hlinkClick r:id="rId5"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162" name="Google Shape;162;p30">
            <a:hlinkClick r:id="rId6"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163" name="Google Shape;163;p30">
            <a:hlinkClick r:id="rId7"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164" name="Google Shape;164;p30">
            <a:hlinkClick r:id="rId8"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165" name="Google Shape;165;p30">
            <a:hlinkClick r:id="rId9"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sp>
        <p:nvSpPr>
          <p:cNvPr id="166" name="Google Shape;166;p30"/>
          <p:cNvSpPr/>
          <p:nvPr/>
        </p:nvSpPr>
        <p:spPr>
          <a:xfrm>
            <a:off x="12702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002060"/>
                </a:solidFill>
                <a:latin typeface="Be Vietnam Pro"/>
                <a:ea typeface="Be Vietnam Pro"/>
                <a:cs typeface="Be Vietnam Pro"/>
                <a:sym typeface="Be Vietnam Pro"/>
              </a:rPr>
              <a:t>Projenin Anlatımı</a:t>
            </a:r>
            <a:endParaRPr sz="1200" b="1" dirty="0">
              <a:solidFill>
                <a:srgbClr val="002060"/>
              </a:solidFill>
              <a:latin typeface="Be Vietnam Pro"/>
              <a:ea typeface="Be Vietnam Pro"/>
              <a:cs typeface="Be Vietnam Pro"/>
              <a:sym typeface="Be Vietnam Pro"/>
            </a:endParaRPr>
          </a:p>
        </p:txBody>
      </p:sp>
      <p:grpSp>
        <p:nvGrpSpPr>
          <p:cNvPr id="167" name="Google Shape;167;p30"/>
          <p:cNvGrpSpPr/>
          <p:nvPr/>
        </p:nvGrpSpPr>
        <p:grpSpPr>
          <a:xfrm>
            <a:off x="494850" y="447775"/>
            <a:ext cx="591732" cy="139500"/>
            <a:chOff x="494850" y="447775"/>
            <a:chExt cx="591732" cy="139500"/>
          </a:xfrm>
        </p:grpSpPr>
        <p:sp>
          <p:nvSpPr>
            <p:cNvPr id="168" name="Google Shape;168;p30"/>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1" name="Google Shape;171;p30"/>
          <p:cNvCxnSpPr/>
          <p:nvPr/>
        </p:nvCxnSpPr>
        <p:spPr>
          <a:xfrm>
            <a:off x="325200" y="709650"/>
            <a:ext cx="8493600" cy="0"/>
          </a:xfrm>
          <a:prstGeom prst="straightConnector1">
            <a:avLst/>
          </a:prstGeom>
          <a:noFill/>
          <a:ln w="28575" cap="flat" cmpd="sng">
            <a:gradFill>
              <a:gsLst>
                <a:gs pos="0">
                  <a:srgbClr val="7B5286"/>
                </a:gs>
                <a:gs pos="74000">
                  <a:srgbClr val="7030A0"/>
                </a:gs>
                <a:gs pos="83000">
                  <a:srgbClr val="7030A0"/>
                </a:gs>
                <a:gs pos="100000">
                  <a:schemeClr val="accent1">
                    <a:lumMod val="30000"/>
                    <a:lumOff val="70000"/>
                  </a:schemeClr>
                </a:gs>
              </a:gsLst>
              <a:lin ang="5400000" scaled="1"/>
            </a:gradFill>
            <a:prstDash val="solid"/>
            <a:round/>
            <a:headEnd type="none" w="med" len="med"/>
            <a:tailEnd type="none" w="med" len="med"/>
          </a:ln>
        </p:spPr>
      </p:cxnSp>
      <p:sp>
        <p:nvSpPr>
          <p:cNvPr id="172" name="Google Shape;172;p30"/>
          <p:cNvSpPr txBox="1">
            <a:spLocks noGrp="1"/>
          </p:cNvSpPr>
          <p:nvPr>
            <p:ph type="body" idx="1"/>
          </p:nvPr>
        </p:nvSpPr>
        <p:spPr>
          <a:xfrm>
            <a:off x="790716" y="1369500"/>
            <a:ext cx="5389368" cy="1202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500" i="1" dirty="0">
                <a:solidFill>
                  <a:schemeClr val="accent2">
                    <a:lumMod val="50000"/>
                  </a:schemeClr>
                </a:solidFill>
              </a:rPr>
              <a:t>Yayınevi:</a:t>
            </a:r>
          </a:p>
          <a:p>
            <a:pPr marL="0" lvl="0" indent="0" algn="l" rtl="0">
              <a:spcBef>
                <a:spcPts val="0"/>
              </a:spcBef>
              <a:spcAft>
                <a:spcPts val="0"/>
              </a:spcAft>
              <a:buNone/>
            </a:pPr>
            <a:r>
              <a:rPr lang="tr-TR" sz="1500" dirty="0">
                <a:solidFill>
                  <a:schemeClr val="bg2">
                    <a:lumMod val="25000"/>
                  </a:schemeClr>
                </a:solidFill>
              </a:rPr>
              <a:t>Kitabın hangi yayınevinden çıktığını belirtiniz.</a:t>
            </a:r>
          </a:p>
          <a:p>
            <a:pPr marL="0" lvl="0" indent="0" algn="l" rtl="0">
              <a:spcBef>
                <a:spcPts val="0"/>
              </a:spcBef>
              <a:spcAft>
                <a:spcPts val="0"/>
              </a:spcAft>
              <a:buNone/>
            </a:pPr>
            <a:r>
              <a:rPr lang="tr-TR" sz="1500" i="1" dirty="0">
                <a:solidFill>
                  <a:schemeClr val="accent2">
                    <a:lumMod val="50000"/>
                  </a:schemeClr>
                </a:solidFill>
              </a:rPr>
              <a:t>Yayın Yılı:</a:t>
            </a:r>
          </a:p>
          <a:p>
            <a:pPr marL="0" lvl="0" indent="0" algn="l" rtl="0">
              <a:spcBef>
                <a:spcPts val="0"/>
              </a:spcBef>
              <a:spcAft>
                <a:spcPts val="0"/>
              </a:spcAft>
              <a:buNone/>
            </a:pPr>
            <a:r>
              <a:rPr lang="tr-TR" sz="1500" dirty="0">
                <a:solidFill>
                  <a:schemeClr val="bg2">
                    <a:lumMod val="25000"/>
                  </a:schemeClr>
                </a:solidFill>
              </a:rPr>
              <a:t>Kitabın hangi yıl içinde yayımlandığını belirtiniz.</a:t>
            </a:r>
          </a:p>
          <a:p>
            <a:pPr marL="0" lvl="0" indent="0" algn="l" rtl="0">
              <a:spcBef>
                <a:spcPts val="0"/>
              </a:spcBef>
              <a:spcAft>
                <a:spcPts val="0"/>
              </a:spcAft>
              <a:buNone/>
            </a:pPr>
            <a:r>
              <a:rPr lang="tr-TR" sz="1500" i="1" dirty="0">
                <a:solidFill>
                  <a:schemeClr val="accent2">
                    <a:lumMod val="50000"/>
                  </a:schemeClr>
                </a:solidFill>
              </a:rPr>
              <a:t>Kitap Türü:</a:t>
            </a:r>
          </a:p>
          <a:p>
            <a:pPr marL="0" lvl="0" indent="0" algn="l" rtl="0">
              <a:spcBef>
                <a:spcPts val="0"/>
              </a:spcBef>
              <a:spcAft>
                <a:spcPts val="0"/>
              </a:spcAft>
              <a:buNone/>
            </a:pPr>
            <a:r>
              <a:rPr lang="tr-TR" sz="1500" dirty="0">
                <a:solidFill>
                  <a:schemeClr val="bg2">
                    <a:lumMod val="25000"/>
                  </a:schemeClr>
                </a:solidFill>
              </a:rPr>
              <a:t>Roman, hikaye, tarih, bilim kurgu gibi kitabın türünü belirtiniz.</a:t>
            </a:r>
          </a:p>
          <a:p>
            <a:pPr marL="0" lvl="0" indent="0" algn="l" rtl="0">
              <a:spcBef>
                <a:spcPts val="0"/>
              </a:spcBef>
              <a:spcAft>
                <a:spcPts val="0"/>
              </a:spcAft>
              <a:buNone/>
            </a:pPr>
            <a:r>
              <a:rPr lang="tr-TR" sz="1500" i="1" dirty="0">
                <a:solidFill>
                  <a:schemeClr val="accent2">
                    <a:lumMod val="50000"/>
                  </a:schemeClr>
                </a:solidFill>
              </a:rPr>
              <a:t>Kitap Konusu:</a:t>
            </a:r>
          </a:p>
          <a:p>
            <a:pPr marL="0" lvl="0" indent="0" algn="l" rtl="0">
              <a:spcBef>
                <a:spcPts val="0"/>
              </a:spcBef>
              <a:spcAft>
                <a:spcPts val="0"/>
              </a:spcAft>
              <a:buNone/>
            </a:pPr>
            <a:r>
              <a:rPr lang="tr-TR" sz="1500" dirty="0">
                <a:solidFill>
                  <a:schemeClr val="bg2">
                    <a:lumMod val="25000"/>
                  </a:schemeClr>
                </a:solidFill>
              </a:rPr>
              <a:t>Kitabın ana konusunu özetleyen kısa bir açıklama yazınız.</a:t>
            </a:r>
          </a:p>
          <a:p>
            <a:pPr marL="0" lvl="0" indent="0" algn="l" rtl="0">
              <a:spcBef>
                <a:spcPts val="0"/>
              </a:spcBef>
              <a:spcAft>
                <a:spcPts val="0"/>
              </a:spcAft>
              <a:buNone/>
            </a:pPr>
            <a:r>
              <a:rPr lang="tr-TR" sz="1500" i="1" dirty="0">
                <a:solidFill>
                  <a:schemeClr val="accent2">
                    <a:lumMod val="50000"/>
                  </a:schemeClr>
                </a:solidFill>
              </a:rPr>
              <a:t>ISBN (Uluslararası Standart Kitap Numarası):</a:t>
            </a:r>
          </a:p>
          <a:p>
            <a:pPr marL="0" lvl="0" indent="0" algn="l" rtl="0">
              <a:spcBef>
                <a:spcPts val="0"/>
              </a:spcBef>
              <a:spcAft>
                <a:spcPts val="0"/>
              </a:spcAft>
              <a:buNone/>
            </a:pPr>
            <a:r>
              <a:rPr lang="tr-TR" sz="1500" dirty="0">
                <a:solidFill>
                  <a:schemeClr val="bg2">
                    <a:lumMod val="25000"/>
                  </a:schemeClr>
                </a:solidFill>
              </a:rPr>
              <a:t>Kitabın benzersiz tanımlayıcı numarasını girmelisiniz.</a:t>
            </a:r>
          </a:p>
          <a:p>
            <a:pPr marL="0" lvl="0" indent="0" algn="l" rtl="0">
              <a:spcBef>
                <a:spcPts val="0"/>
              </a:spcBef>
              <a:spcAft>
                <a:spcPts val="0"/>
              </a:spcAft>
              <a:buNone/>
            </a:pPr>
            <a:r>
              <a:rPr lang="tr-TR" sz="1500" i="1" dirty="0">
                <a:solidFill>
                  <a:schemeClr val="accent2">
                    <a:lumMod val="50000"/>
                  </a:schemeClr>
                </a:solidFill>
              </a:rPr>
              <a:t>Barkod Numarası:</a:t>
            </a:r>
          </a:p>
          <a:p>
            <a:pPr marL="0" lvl="0" indent="0" algn="l" rtl="0">
              <a:spcBef>
                <a:spcPts val="0"/>
              </a:spcBef>
              <a:spcAft>
                <a:spcPts val="0"/>
              </a:spcAft>
              <a:buNone/>
            </a:pPr>
            <a:r>
              <a:rPr lang="tr-TR" sz="1500" dirty="0">
                <a:solidFill>
                  <a:schemeClr val="bg2">
                    <a:lumMod val="25000"/>
                  </a:schemeClr>
                </a:solidFill>
              </a:rPr>
              <a:t>Kitabın üzerinde bulunan barkod numarasını belirtmelisiniz.</a:t>
            </a:r>
            <a:endParaRPr sz="1500" dirty="0">
              <a:solidFill>
                <a:schemeClr val="bg2">
                  <a:lumMod val="25000"/>
                </a:schemeClr>
              </a:solidFill>
            </a:endParaRPr>
          </a:p>
        </p:txBody>
      </p:sp>
      <p:sp>
        <p:nvSpPr>
          <p:cNvPr id="173" name="Google Shape;173;p30"/>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solidFill>
                  <a:srgbClr val="002060"/>
                </a:solidFill>
              </a:rPr>
              <a:t>Projenin Anlatımı</a:t>
            </a:r>
            <a:endParaRPr dirty="0">
              <a:solidFill>
                <a:srgbClr val="002060"/>
              </a:solidFill>
            </a:endParaRPr>
          </a:p>
        </p:txBody>
      </p:sp>
      <p:grpSp>
        <p:nvGrpSpPr>
          <p:cNvPr id="2" name="Google Shape;965;p64">
            <a:extLst>
              <a:ext uri="{FF2B5EF4-FFF2-40B4-BE49-F238E27FC236}">
                <a16:creationId xmlns:a16="http://schemas.microsoft.com/office/drawing/2014/main" id="{EDE558CD-AF7C-59F9-D2E3-403EDAC1EB05}"/>
              </a:ext>
            </a:extLst>
          </p:cNvPr>
          <p:cNvGrpSpPr/>
          <p:nvPr/>
        </p:nvGrpSpPr>
        <p:grpSpPr>
          <a:xfrm>
            <a:off x="6081508" y="1369500"/>
            <a:ext cx="2271776" cy="2824021"/>
            <a:chOff x="-3961500" y="238125"/>
            <a:chExt cx="4211150" cy="4870300"/>
          </a:xfrm>
        </p:grpSpPr>
        <p:sp>
          <p:nvSpPr>
            <p:cNvPr id="3" name="Google Shape;966;p64">
              <a:extLst>
                <a:ext uri="{FF2B5EF4-FFF2-40B4-BE49-F238E27FC236}">
                  <a16:creationId xmlns:a16="http://schemas.microsoft.com/office/drawing/2014/main" id="{6597FB08-1F80-BB08-E351-405B691C9ECF}"/>
                </a:ext>
              </a:extLst>
            </p:cNvPr>
            <p:cNvSpPr/>
            <p:nvPr/>
          </p:nvSpPr>
          <p:spPr>
            <a:xfrm>
              <a:off x="-3961500" y="238125"/>
              <a:ext cx="3652725" cy="4628075"/>
            </a:xfrm>
            <a:custGeom>
              <a:avLst/>
              <a:gdLst/>
              <a:ahLst/>
              <a:cxnLst/>
              <a:rect l="l" t="t" r="r" b="b"/>
              <a:pathLst>
                <a:path w="146109" h="185123" extrusionOk="0">
                  <a:moveTo>
                    <a:pt x="139274" y="0"/>
                  </a:moveTo>
                  <a:lnTo>
                    <a:pt x="0" y="22541"/>
                  </a:lnTo>
                  <a:lnTo>
                    <a:pt x="14075" y="185122"/>
                  </a:lnTo>
                  <a:lnTo>
                    <a:pt x="146108" y="153758"/>
                  </a:lnTo>
                  <a:lnTo>
                    <a:pt x="13927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7;p64">
              <a:extLst>
                <a:ext uri="{FF2B5EF4-FFF2-40B4-BE49-F238E27FC236}">
                  <a16:creationId xmlns:a16="http://schemas.microsoft.com/office/drawing/2014/main" id="{4DE17889-DA5B-41D8-D43A-B14E9F38ED36}"/>
                </a:ext>
              </a:extLst>
            </p:cNvPr>
            <p:cNvSpPr/>
            <p:nvPr/>
          </p:nvSpPr>
          <p:spPr>
            <a:xfrm>
              <a:off x="-3871000" y="359225"/>
              <a:ext cx="3785325" cy="1456025"/>
            </a:xfrm>
            <a:custGeom>
              <a:avLst/>
              <a:gdLst/>
              <a:ahLst/>
              <a:cxnLst/>
              <a:rect l="l" t="t" r="r" b="b"/>
              <a:pathLst>
                <a:path w="151413" h="58241" extrusionOk="0">
                  <a:moveTo>
                    <a:pt x="138459" y="1"/>
                  </a:moveTo>
                  <a:lnTo>
                    <a:pt x="1" y="17493"/>
                  </a:lnTo>
                  <a:lnTo>
                    <a:pt x="13260" y="45083"/>
                  </a:lnTo>
                  <a:lnTo>
                    <a:pt x="26265" y="43808"/>
                  </a:lnTo>
                  <a:lnTo>
                    <a:pt x="151413" y="58240"/>
                  </a:lnTo>
                  <a:lnTo>
                    <a:pt x="151311" y="6580"/>
                  </a:lnTo>
                  <a:lnTo>
                    <a:pt x="138459"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68;p64">
              <a:extLst>
                <a:ext uri="{FF2B5EF4-FFF2-40B4-BE49-F238E27FC236}">
                  <a16:creationId xmlns:a16="http://schemas.microsoft.com/office/drawing/2014/main" id="{950768F8-D731-6397-D2EC-D8896D3629CA}"/>
                </a:ext>
              </a:extLst>
            </p:cNvPr>
            <p:cNvSpPr/>
            <p:nvPr/>
          </p:nvSpPr>
          <p:spPr>
            <a:xfrm>
              <a:off x="-3259025" y="523700"/>
              <a:ext cx="3173350" cy="1291550"/>
            </a:xfrm>
            <a:custGeom>
              <a:avLst/>
              <a:gdLst/>
              <a:ahLst/>
              <a:cxnLst/>
              <a:rect l="l" t="t" r="r" b="b"/>
              <a:pathLst>
                <a:path w="126934" h="51662" extrusionOk="0">
                  <a:moveTo>
                    <a:pt x="126832" y="1"/>
                  </a:moveTo>
                  <a:lnTo>
                    <a:pt x="1" y="16422"/>
                  </a:lnTo>
                  <a:lnTo>
                    <a:pt x="1786" y="37229"/>
                  </a:lnTo>
                  <a:lnTo>
                    <a:pt x="126934" y="51661"/>
                  </a:lnTo>
                  <a:lnTo>
                    <a:pt x="1268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6" name="Google Shape;969;p64">
              <a:extLst>
                <a:ext uri="{FF2B5EF4-FFF2-40B4-BE49-F238E27FC236}">
                  <a16:creationId xmlns:a16="http://schemas.microsoft.com/office/drawing/2014/main" id="{BBFBC2DA-1C66-3659-C424-75A4B69A4E9C}"/>
                </a:ext>
              </a:extLst>
            </p:cNvPr>
            <p:cNvSpPr/>
            <p:nvPr/>
          </p:nvSpPr>
          <p:spPr>
            <a:xfrm>
              <a:off x="-3259025" y="694550"/>
              <a:ext cx="3508675" cy="4413875"/>
            </a:xfrm>
            <a:custGeom>
              <a:avLst/>
              <a:gdLst/>
              <a:ahLst/>
              <a:cxnLst/>
              <a:rect l="l" t="t" r="r" b="b"/>
              <a:pathLst>
                <a:path w="140347" h="176555" extrusionOk="0">
                  <a:moveTo>
                    <a:pt x="131166" y="0"/>
                  </a:moveTo>
                  <a:lnTo>
                    <a:pt x="1" y="9588"/>
                  </a:lnTo>
                  <a:lnTo>
                    <a:pt x="15963" y="176555"/>
                  </a:lnTo>
                  <a:lnTo>
                    <a:pt x="140346" y="160643"/>
                  </a:lnTo>
                  <a:lnTo>
                    <a:pt x="131166"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0;p64">
              <a:extLst>
                <a:ext uri="{FF2B5EF4-FFF2-40B4-BE49-F238E27FC236}">
                  <a16:creationId xmlns:a16="http://schemas.microsoft.com/office/drawing/2014/main" id="{C5CC1737-4308-56CC-81A0-63F27C026341}"/>
                </a:ext>
              </a:extLst>
            </p:cNvPr>
            <p:cNvSpPr/>
            <p:nvPr/>
          </p:nvSpPr>
          <p:spPr>
            <a:xfrm>
              <a:off x="-3961500" y="795425"/>
              <a:ext cx="1101550" cy="4313000"/>
            </a:xfrm>
            <a:custGeom>
              <a:avLst/>
              <a:gdLst/>
              <a:ahLst/>
              <a:cxnLst/>
              <a:rect l="l" t="t" r="r" b="b"/>
              <a:pathLst>
                <a:path w="44062" h="172520" extrusionOk="0">
                  <a:moveTo>
                    <a:pt x="5445" y="0"/>
                  </a:moveTo>
                  <a:cubicBezTo>
                    <a:pt x="3722" y="0"/>
                    <a:pt x="1906" y="77"/>
                    <a:pt x="0" y="249"/>
                  </a:cubicBezTo>
                  <a:lnTo>
                    <a:pt x="14075" y="162830"/>
                  </a:lnTo>
                  <a:lnTo>
                    <a:pt x="44062" y="172520"/>
                  </a:lnTo>
                  <a:lnTo>
                    <a:pt x="28100" y="5553"/>
                  </a:lnTo>
                  <a:cubicBezTo>
                    <a:pt x="28100" y="5553"/>
                    <a:pt x="20098" y="0"/>
                    <a:pt x="5445" y="0"/>
                  </a:cubicBez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71;p64">
              <a:extLst>
                <a:ext uri="{FF2B5EF4-FFF2-40B4-BE49-F238E27FC236}">
                  <a16:creationId xmlns:a16="http://schemas.microsoft.com/office/drawing/2014/main" id="{3FA9D9F7-E4BD-D45D-6C43-B8F940A9C2E9}"/>
                </a:ext>
              </a:extLst>
            </p:cNvPr>
            <p:cNvSpPr/>
            <p:nvPr/>
          </p:nvSpPr>
          <p:spPr>
            <a:xfrm>
              <a:off x="-3800875" y="1087225"/>
              <a:ext cx="408000" cy="229525"/>
            </a:xfrm>
            <a:custGeom>
              <a:avLst/>
              <a:gdLst/>
              <a:ahLst/>
              <a:cxnLst/>
              <a:rect l="l" t="t" r="r" b="b"/>
              <a:pathLst>
                <a:path w="16320" h="9181" extrusionOk="0">
                  <a:moveTo>
                    <a:pt x="1" y="1"/>
                  </a:moveTo>
                  <a:lnTo>
                    <a:pt x="715" y="7599"/>
                  </a:lnTo>
                  <a:cubicBezTo>
                    <a:pt x="5967" y="8007"/>
                    <a:pt x="11118" y="8568"/>
                    <a:pt x="16320" y="9180"/>
                  </a:cubicBezTo>
                  <a:lnTo>
                    <a:pt x="15606" y="163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2;p64">
              <a:extLst>
                <a:ext uri="{FF2B5EF4-FFF2-40B4-BE49-F238E27FC236}">
                  <a16:creationId xmlns:a16="http://schemas.microsoft.com/office/drawing/2014/main" id="{3CBB47D6-A000-AEDA-4A59-932719756D2F}"/>
                </a:ext>
              </a:extLst>
            </p:cNvPr>
            <p:cNvSpPr/>
            <p:nvPr/>
          </p:nvSpPr>
          <p:spPr>
            <a:xfrm>
              <a:off x="-3770275" y="1418700"/>
              <a:ext cx="656625" cy="2910725"/>
            </a:xfrm>
            <a:custGeom>
              <a:avLst/>
              <a:gdLst/>
              <a:ahLst/>
              <a:cxnLst/>
              <a:rect l="l" t="t" r="r" b="b"/>
              <a:pathLst>
                <a:path w="26265" h="116429" extrusionOk="0">
                  <a:moveTo>
                    <a:pt x="1" y="1"/>
                  </a:moveTo>
                  <a:lnTo>
                    <a:pt x="10302" y="114797"/>
                  </a:lnTo>
                  <a:cubicBezTo>
                    <a:pt x="15606" y="115358"/>
                    <a:pt x="20961" y="115817"/>
                    <a:pt x="26264" y="116429"/>
                  </a:cubicBezTo>
                  <a:lnTo>
                    <a:pt x="15504" y="307"/>
                  </a:lnTo>
                  <a:cubicBezTo>
                    <a:pt x="10302" y="307"/>
                    <a:pt x="5151" y="20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3;p64">
              <a:extLst>
                <a:ext uri="{FF2B5EF4-FFF2-40B4-BE49-F238E27FC236}">
                  <a16:creationId xmlns:a16="http://schemas.microsoft.com/office/drawing/2014/main" id="{935A0C12-F1B7-FD55-2565-2B732BFEFC54}"/>
                </a:ext>
              </a:extLst>
            </p:cNvPr>
            <p:cNvSpPr/>
            <p:nvPr/>
          </p:nvSpPr>
          <p:spPr>
            <a:xfrm>
              <a:off x="-3499975" y="4422475"/>
              <a:ext cx="429675" cy="364675"/>
            </a:xfrm>
            <a:custGeom>
              <a:avLst/>
              <a:gdLst/>
              <a:ahLst/>
              <a:cxnLst/>
              <a:rect l="l" t="t" r="r" b="b"/>
              <a:pathLst>
                <a:path w="17187" h="14587" extrusionOk="0">
                  <a:moveTo>
                    <a:pt x="0" y="1"/>
                  </a:moveTo>
                  <a:lnTo>
                    <a:pt x="867" y="9843"/>
                  </a:lnTo>
                  <a:lnTo>
                    <a:pt x="17186" y="14586"/>
                  </a:lnTo>
                  <a:lnTo>
                    <a:pt x="17186" y="14586"/>
                  </a:lnTo>
                  <a:lnTo>
                    <a:pt x="16268" y="4795"/>
                  </a:lnTo>
                  <a:cubicBezTo>
                    <a:pt x="10812" y="3265"/>
                    <a:pt x="5457" y="153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4;p64">
              <a:extLst>
                <a:ext uri="{FF2B5EF4-FFF2-40B4-BE49-F238E27FC236}">
                  <a16:creationId xmlns:a16="http://schemas.microsoft.com/office/drawing/2014/main" id="{6456524B-BA07-C919-A520-4FF29C5413C6}"/>
                </a:ext>
              </a:extLst>
            </p:cNvPr>
            <p:cNvSpPr/>
            <p:nvPr/>
          </p:nvSpPr>
          <p:spPr>
            <a:xfrm>
              <a:off x="-3961500" y="774550"/>
              <a:ext cx="702500" cy="159700"/>
            </a:xfrm>
            <a:custGeom>
              <a:avLst/>
              <a:gdLst/>
              <a:ahLst/>
              <a:cxnLst/>
              <a:rect l="l" t="t" r="r" b="b"/>
              <a:pathLst>
                <a:path w="28100" h="6388" extrusionOk="0">
                  <a:moveTo>
                    <a:pt x="7897" y="1"/>
                  </a:moveTo>
                  <a:cubicBezTo>
                    <a:pt x="5369" y="1"/>
                    <a:pt x="2714" y="315"/>
                    <a:pt x="0" y="1084"/>
                  </a:cubicBezTo>
                  <a:lnTo>
                    <a:pt x="28100" y="6388"/>
                  </a:lnTo>
                  <a:cubicBezTo>
                    <a:pt x="28100" y="6388"/>
                    <a:pt x="19288" y="1"/>
                    <a:pt x="7897"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781;p77">
            <a:extLst>
              <a:ext uri="{FF2B5EF4-FFF2-40B4-BE49-F238E27FC236}">
                <a16:creationId xmlns:a16="http://schemas.microsoft.com/office/drawing/2014/main" id="{926CC162-6AC9-AAA4-40DA-51F9AD2102E1}"/>
              </a:ext>
            </a:extLst>
          </p:cNvPr>
          <p:cNvSpPr/>
          <p:nvPr/>
        </p:nvSpPr>
        <p:spPr>
          <a:xfrm rot="21273297">
            <a:off x="74543" y="4378183"/>
            <a:ext cx="728023" cy="635084"/>
          </a:xfrm>
          <a:custGeom>
            <a:avLst/>
            <a:gdLst/>
            <a:ahLst/>
            <a:cxnLst/>
            <a:rect l="l" t="t" r="r" b="b"/>
            <a:pathLst>
              <a:path w="35015" h="35038" extrusionOk="0">
                <a:moveTo>
                  <a:pt x="17507" y="0"/>
                </a:moveTo>
                <a:lnTo>
                  <a:pt x="16548" y="16571"/>
                </a:lnTo>
                <a:lnTo>
                  <a:pt x="0" y="17530"/>
                </a:lnTo>
                <a:lnTo>
                  <a:pt x="16548" y="18466"/>
                </a:lnTo>
                <a:lnTo>
                  <a:pt x="17507" y="35037"/>
                </a:lnTo>
                <a:lnTo>
                  <a:pt x="18466" y="18466"/>
                </a:lnTo>
                <a:lnTo>
                  <a:pt x="35014" y="17530"/>
                </a:lnTo>
                <a:lnTo>
                  <a:pt x="18466" y="16571"/>
                </a:lnTo>
                <a:lnTo>
                  <a:pt x="17507"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E96BE"/>
              </a:solidFill>
            </a:endParaRPr>
          </a:p>
        </p:txBody>
      </p:sp>
    </p:spTree>
    <p:extLst>
      <p:ext uri="{BB962C8B-B14F-4D97-AF65-F5344CB8AC3E}">
        <p14:creationId xmlns:p14="http://schemas.microsoft.com/office/powerpoint/2010/main" val="3111976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160" name="Google Shape;160;p30">
            <a:hlinkClick r:id="rId4"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161" name="Google Shape;161;p30">
            <a:hlinkClick r:id="rId5"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162" name="Google Shape;162;p30">
            <a:hlinkClick r:id="rId6"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163" name="Google Shape;163;p30">
            <a:hlinkClick r:id="rId7"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164" name="Google Shape;164;p30">
            <a:hlinkClick r:id="rId8"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165" name="Google Shape;165;p30">
            <a:hlinkClick r:id="rId9"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sp>
        <p:nvSpPr>
          <p:cNvPr id="166" name="Google Shape;166;p30"/>
          <p:cNvSpPr/>
          <p:nvPr/>
        </p:nvSpPr>
        <p:spPr>
          <a:xfrm>
            <a:off x="12702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002060"/>
                </a:solidFill>
                <a:latin typeface="Be Vietnam Pro"/>
                <a:ea typeface="Be Vietnam Pro"/>
                <a:cs typeface="Be Vietnam Pro"/>
                <a:sym typeface="Be Vietnam Pro"/>
              </a:rPr>
              <a:t>Projenin Anlatımı</a:t>
            </a:r>
            <a:endParaRPr sz="1200" b="1" dirty="0">
              <a:solidFill>
                <a:srgbClr val="002060"/>
              </a:solidFill>
              <a:latin typeface="Be Vietnam Pro"/>
              <a:ea typeface="Be Vietnam Pro"/>
              <a:cs typeface="Be Vietnam Pro"/>
              <a:sym typeface="Be Vietnam Pro"/>
            </a:endParaRPr>
          </a:p>
        </p:txBody>
      </p:sp>
      <p:grpSp>
        <p:nvGrpSpPr>
          <p:cNvPr id="167" name="Google Shape;167;p30"/>
          <p:cNvGrpSpPr/>
          <p:nvPr/>
        </p:nvGrpSpPr>
        <p:grpSpPr>
          <a:xfrm>
            <a:off x="494850" y="447775"/>
            <a:ext cx="591732" cy="139500"/>
            <a:chOff x="494850" y="447775"/>
            <a:chExt cx="591732" cy="139500"/>
          </a:xfrm>
        </p:grpSpPr>
        <p:sp>
          <p:nvSpPr>
            <p:cNvPr id="168" name="Google Shape;168;p30"/>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1" name="Google Shape;171;p30"/>
          <p:cNvCxnSpPr/>
          <p:nvPr/>
        </p:nvCxnSpPr>
        <p:spPr>
          <a:xfrm>
            <a:off x="325200" y="709800"/>
            <a:ext cx="8493600" cy="0"/>
          </a:xfrm>
          <a:prstGeom prst="straightConnector1">
            <a:avLst/>
          </a:prstGeom>
          <a:noFill/>
          <a:ln w="28575" cap="flat" cmpd="sng">
            <a:gradFill>
              <a:gsLst>
                <a:gs pos="0">
                  <a:srgbClr val="7B5286"/>
                </a:gs>
                <a:gs pos="74000">
                  <a:srgbClr val="7030A0"/>
                </a:gs>
                <a:gs pos="83000">
                  <a:srgbClr val="7030A0"/>
                </a:gs>
                <a:gs pos="100000">
                  <a:schemeClr val="accent1">
                    <a:lumMod val="30000"/>
                    <a:lumOff val="70000"/>
                  </a:schemeClr>
                </a:gs>
              </a:gsLst>
              <a:lin ang="5400000" scaled="1"/>
            </a:gradFill>
            <a:prstDash val="solid"/>
            <a:round/>
            <a:headEnd type="none" w="med" len="med"/>
            <a:tailEnd type="none" w="med" len="med"/>
          </a:ln>
        </p:spPr>
      </p:cxnSp>
      <p:sp>
        <p:nvSpPr>
          <p:cNvPr id="172" name="Google Shape;172;p30"/>
          <p:cNvSpPr txBox="1">
            <a:spLocks noGrp="1"/>
          </p:cNvSpPr>
          <p:nvPr>
            <p:ph type="body" idx="1"/>
          </p:nvPr>
        </p:nvSpPr>
        <p:spPr>
          <a:xfrm>
            <a:off x="592808" y="1522337"/>
            <a:ext cx="7958334" cy="24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500" i="1" dirty="0">
                <a:solidFill>
                  <a:schemeClr val="accent2">
                    <a:lumMod val="50000"/>
                  </a:schemeClr>
                </a:solidFill>
              </a:rPr>
              <a:t>Sayfa Sayısı:</a:t>
            </a:r>
          </a:p>
          <a:p>
            <a:pPr marL="0" lvl="0" indent="0" algn="l" rtl="0">
              <a:spcBef>
                <a:spcPts val="0"/>
              </a:spcBef>
              <a:spcAft>
                <a:spcPts val="0"/>
              </a:spcAft>
              <a:buNone/>
            </a:pPr>
            <a:r>
              <a:rPr lang="tr-TR" sz="1500" dirty="0">
                <a:solidFill>
                  <a:schemeClr val="bg2">
                    <a:lumMod val="25000"/>
                  </a:schemeClr>
                </a:solidFill>
              </a:rPr>
              <a:t>Kitaptaki toplam sayfa sayısını belirtiniz.</a:t>
            </a:r>
          </a:p>
          <a:p>
            <a:pPr marL="0" lvl="0" indent="0" algn="l" rtl="0">
              <a:spcBef>
                <a:spcPts val="0"/>
              </a:spcBef>
              <a:spcAft>
                <a:spcPts val="0"/>
              </a:spcAft>
              <a:buNone/>
            </a:pPr>
            <a:r>
              <a:rPr lang="tr-TR" sz="1500" i="1" dirty="0">
                <a:solidFill>
                  <a:schemeClr val="accent2">
                    <a:lumMod val="50000"/>
                  </a:schemeClr>
                </a:solidFill>
              </a:rPr>
              <a:t>Kitap Dili:</a:t>
            </a:r>
          </a:p>
          <a:p>
            <a:pPr marL="0" lvl="0" indent="0" algn="l" rtl="0">
              <a:spcBef>
                <a:spcPts val="0"/>
              </a:spcBef>
              <a:spcAft>
                <a:spcPts val="0"/>
              </a:spcAft>
              <a:buNone/>
            </a:pPr>
            <a:r>
              <a:rPr lang="tr-TR" sz="1500" dirty="0">
                <a:solidFill>
                  <a:schemeClr val="bg2">
                    <a:lumMod val="25000"/>
                  </a:schemeClr>
                </a:solidFill>
              </a:rPr>
              <a:t>Kitabın yazıldığı dilin adını belirtiniz.</a:t>
            </a:r>
          </a:p>
          <a:p>
            <a:pPr marL="0" lvl="0" indent="0" algn="l" rtl="0">
              <a:spcBef>
                <a:spcPts val="0"/>
              </a:spcBef>
              <a:spcAft>
                <a:spcPts val="0"/>
              </a:spcAft>
              <a:buNone/>
            </a:pPr>
            <a:r>
              <a:rPr lang="tr-TR" sz="1500" i="1" dirty="0">
                <a:solidFill>
                  <a:schemeClr val="accent2">
                    <a:lumMod val="50000"/>
                  </a:schemeClr>
                </a:solidFill>
              </a:rPr>
              <a:t>Stok Durumu:</a:t>
            </a:r>
          </a:p>
          <a:p>
            <a:pPr marL="0" lvl="0" indent="0" algn="l" rtl="0">
              <a:spcBef>
                <a:spcPts val="0"/>
              </a:spcBef>
              <a:spcAft>
                <a:spcPts val="0"/>
              </a:spcAft>
              <a:buNone/>
            </a:pPr>
            <a:r>
              <a:rPr lang="tr-TR" sz="1500" dirty="0">
                <a:solidFill>
                  <a:schemeClr val="bg2">
                    <a:lumMod val="25000"/>
                  </a:schemeClr>
                </a:solidFill>
              </a:rPr>
              <a:t>Kitabın mevcut stok durumunu belirtiniz, örneğin, "75 </a:t>
            </a:r>
            <a:r>
              <a:rPr lang="tr-TR" sz="1500" dirty="0" err="1">
                <a:solidFill>
                  <a:schemeClr val="bg2">
                    <a:lumMod val="25000"/>
                  </a:schemeClr>
                </a:solidFill>
              </a:rPr>
              <a:t>adet".Bu</a:t>
            </a:r>
            <a:r>
              <a:rPr lang="tr-TR" sz="1500" dirty="0">
                <a:solidFill>
                  <a:schemeClr val="bg2">
                    <a:lumMod val="25000"/>
                  </a:schemeClr>
                </a:solidFill>
              </a:rPr>
              <a:t> projenin kullanımı oldukça basit ve kullanıcı dostudur. </a:t>
            </a:r>
          </a:p>
          <a:p>
            <a:pPr marL="0" lvl="0" indent="0" algn="l" rtl="0">
              <a:spcBef>
                <a:spcPts val="0"/>
              </a:spcBef>
              <a:spcAft>
                <a:spcPts val="0"/>
              </a:spcAft>
              <a:buNone/>
            </a:pPr>
            <a:r>
              <a:rPr lang="tr-TR" sz="1500" dirty="0">
                <a:solidFill>
                  <a:schemeClr val="bg2">
                    <a:lumMod val="25000"/>
                  </a:schemeClr>
                </a:solidFill>
              </a:rPr>
              <a:t>  Ayrıca, veri girişi sırasında bilgilerin eksiksiz ve doğru olmasını sağlamak için gerekli kontroller bulunmaktadır. Kullanıcılar, kendi kütüphanelerini düzenleyebilir ve kitap stok durumlarını kolayca takip edebilirler.</a:t>
            </a:r>
            <a:endParaRPr sz="1500" dirty="0">
              <a:solidFill>
                <a:schemeClr val="bg2">
                  <a:lumMod val="25000"/>
                </a:schemeClr>
              </a:solidFill>
            </a:endParaRPr>
          </a:p>
        </p:txBody>
      </p:sp>
      <p:sp>
        <p:nvSpPr>
          <p:cNvPr id="173" name="Google Shape;173;p30"/>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solidFill>
                  <a:srgbClr val="002060"/>
                </a:solidFill>
              </a:rPr>
              <a:t>Projenin Anlatımı</a:t>
            </a:r>
            <a:endParaRPr dirty="0">
              <a:solidFill>
                <a:srgbClr val="002060"/>
              </a:solidFill>
            </a:endParaRPr>
          </a:p>
        </p:txBody>
      </p:sp>
    </p:spTree>
    <p:extLst>
      <p:ext uri="{BB962C8B-B14F-4D97-AF65-F5344CB8AC3E}">
        <p14:creationId xmlns:p14="http://schemas.microsoft.com/office/powerpoint/2010/main" val="12030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179" name="Google Shape;179;p31">
            <a:hlinkClick r:id="rId4" action="ppaction://hlinksldjump"/>
          </p:cNvPr>
          <p:cNvSpPr/>
          <p:nvPr/>
        </p:nvSpPr>
        <p:spPr>
          <a:xfrm>
            <a:off x="2213550" y="412596"/>
            <a:ext cx="943500" cy="384600"/>
          </a:xfrm>
          <a:prstGeom prst="roundRect">
            <a:avLst>
              <a:gd name="adj" fmla="val 5994"/>
            </a:avLst>
          </a:prstGeom>
          <a:noFill/>
          <a:ln>
            <a:noFill/>
          </a:ln>
        </p:spPr>
        <p:txBody>
          <a:bodyPr spcFirstLastPara="1" wrap="square" lIns="0" tIns="0" rIns="0" bIns="0" anchor="ctr" anchorCtr="0">
            <a:noAutofit/>
          </a:bodyPr>
          <a:lstStyle/>
          <a:p>
            <a:pPr algn="ctr"/>
            <a:r>
              <a:rPr lang="tr-TR" sz="1200" dirty="0">
                <a:solidFill>
                  <a:srgbClr val="7B5286"/>
                </a:solidFill>
                <a:latin typeface="Be Vietnam Pro"/>
                <a:ea typeface="Be Vietnam Pro"/>
                <a:cs typeface="Be Vietnam Pro"/>
                <a:sym typeface="Be Vietnam Pro"/>
              </a:rPr>
              <a:t>Problemin Tanımı</a:t>
            </a:r>
          </a:p>
          <a:p>
            <a:pPr marL="0" lvl="0" indent="0" algn="ctr" rtl="0">
              <a:spcBef>
                <a:spcPts val="0"/>
              </a:spcBef>
              <a:spcAft>
                <a:spcPts val="0"/>
              </a:spcAft>
              <a:buNone/>
            </a:pPr>
            <a:endParaRPr sz="1200" dirty="0">
              <a:solidFill>
                <a:schemeClr val="lt1"/>
              </a:solidFill>
              <a:latin typeface="Be Vietnam Pro"/>
              <a:ea typeface="Be Vietnam Pro"/>
              <a:cs typeface="Be Vietnam Pro"/>
              <a:sym typeface="Be Vietnam Pro"/>
            </a:endParaRPr>
          </a:p>
        </p:txBody>
      </p:sp>
      <p:sp>
        <p:nvSpPr>
          <p:cNvPr id="180" name="Google Shape;180;p31">
            <a:hlinkClick r:id="rId5"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181" name="Google Shape;181;p31">
            <a:hlinkClick r:id="rId6"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182" name="Google Shape;182;p31">
            <a:hlinkClick r:id="rId7"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 </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183" name="Google Shape;183;p31">
            <a:hlinkClick r:id="rId8"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184" name="Google Shape;184;p31">
            <a:hlinkClick r:id="rId9"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sp>
        <p:nvSpPr>
          <p:cNvPr id="185" name="Google Shape;185;p31"/>
          <p:cNvSpPr/>
          <p:nvPr/>
        </p:nvSpPr>
        <p:spPr>
          <a:xfrm>
            <a:off x="12702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002060"/>
                </a:solidFill>
                <a:latin typeface="Be Vietnam Pro"/>
                <a:ea typeface="Be Vietnam Pro"/>
                <a:cs typeface="Be Vietnam Pro"/>
                <a:sym typeface="Be Vietnam Pro"/>
              </a:rPr>
              <a:t>Projenin Anlatımı</a:t>
            </a:r>
            <a:endParaRPr sz="1200" b="1" dirty="0">
              <a:solidFill>
                <a:srgbClr val="002060"/>
              </a:solidFill>
              <a:latin typeface="Be Vietnam Pro"/>
              <a:ea typeface="Be Vietnam Pro"/>
              <a:cs typeface="Be Vietnam Pro"/>
              <a:sym typeface="Be Vietnam Pro"/>
            </a:endParaRPr>
          </a:p>
        </p:txBody>
      </p:sp>
      <p:grpSp>
        <p:nvGrpSpPr>
          <p:cNvPr id="186" name="Google Shape;186;p31"/>
          <p:cNvGrpSpPr/>
          <p:nvPr/>
        </p:nvGrpSpPr>
        <p:grpSpPr>
          <a:xfrm>
            <a:off x="494850" y="447775"/>
            <a:ext cx="591732" cy="139500"/>
            <a:chOff x="494850" y="447775"/>
            <a:chExt cx="591732" cy="139500"/>
          </a:xfrm>
        </p:grpSpPr>
        <p:sp>
          <p:nvSpPr>
            <p:cNvPr id="187" name="Google Shape;187;p31"/>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0" name="Google Shape;190;p31"/>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191" name="Google Shape;191;p31"/>
          <p:cNvSpPr txBox="1">
            <a:spLocks noGrp="1"/>
          </p:cNvSpPr>
          <p:nvPr>
            <p:ph type="subTitle" idx="1"/>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solidFill>
                  <a:srgbClr val="002060"/>
                </a:solidFill>
              </a:rPr>
              <a:t>Proje Ekibi</a:t>
            </a:r>
            <a:endParaRPr dirty="0">
              <a:solidFill>
                <a:srgbClr val="002060"/>
              </a:solidFill>
            </a:endParaRPr>
          </a:p>
        </p:txBody>
      </p:sp>
      <p:sp>
        <p:nvSpPr>
          <p:cNvPr id="192" name="Google Shape;192;p31"/>
          <p:cNvSpPr txBox="1">
            <a:spLocks noGrp="1"/>
          </p:cNvSpPr>
          <p:nvPr>
            <p:ph type="subTitle" idx="2"/>
          </p:nvPr>
        </p:nvSpPr>
        <p:spPr>
          <a:xfrm>
            <a:off x="1113450" y="2293809"/>
            <a:ext cx="2986800" cy="1858800"/>
          </a:xfrm>
          <a:prstGeom prst="rect">
            <a:avLst/>
          </a:prstGeom>
        </p:spPr>
        <p:txBody>
          <a:bodyPr spcFirstLastPara="1" wrap="square" lIns="91425" tIns="91425" rIns="91425" bIns="91425" anchor="t" anchorCtr="0">
            <a:noAutofit/>
          </a:bodyPr>
          <a:lstStyle/>
          <a:p>
            <a:pPr marL="320040" lvl="0" indent="-317500" algn="l" rtl="0">
              <a:lnSpc>
                <a:spcPct val="115000"/>
              </a:lnSpc>
              <a:spcBef>
                <a:spcPts val="0"/>
              </a:spcBef>
              <a:spcAft>
                <a:spcPts val="0"/>
              </a:spcAft>
              <a:buSzPts val="1400"/>
              <a:buChar char="●"/>
            </a:pPr>
            <a:r>
              <a:rPr lang="tr-TR" dirty="0"/>
              <a:t>Furkan </a:t>
            </a:r>
            <a:r>
              <a:rPr lang="tr-TR" b="1" dirty="0">
                <a:latin typeface="Manrope"/>
                <a:sym typeface="Manrope"/>
              </a:rPr>
              <a:t>Yıldırım</a:t>
            </a:r>
          </a:p>
          <a:p>
            <a:pPr marL="320040" lvl="0" indent="-317500" algn="l" rtl="0">
              <a:lnSpc>
                <a:spcPct val="115000"/>
              </a:lnSpc>
              <a:spcBef>
                <a:spcPts val="0"/>
              </a:spcBef>
              <a:spcAft>
                <a:spcPts val="0"/>
              </a:spcAft>
              <a:buSzPts val="1400"/>
              <a:buChar char="●"/>
            </a:pPr>
            <a:r>
              <a:rPr lang="tr-TR" dirty="0"/>
              <a:t>İclal</a:t>
            </a:r>
            <a:r>
              <a:rPr lang="en"/>
              <a:t>  </a:t>
            </a:r>
            <a:r>
              <a:rPr lang="en" b="1"/>
              <a:t>SELVİ</a:t>
            </a:r>
          </a:p>
          <a:p>
            <a:pPr marL="320040" lvl="0" indent="-317500" algn="l" rtl="0">
              <a:lnSpc>
                <a:spcPct val="115000"/>
              </a:lnSpc>
              <a:spcBef>
                <a:spcPts val="0"/>
              </a:spcBef>
              <a:spcAft>
                <a:spcPts val="0"/>
              </a:spcAft>
              <a:buSzPts val="1400"/>
              <a:buChar char="●"/>
            </a:pPr>
            <a:r>
              <a:rPr lang="tr-TR"/>
              <a:t>Özge </a:t>
            </a:r>
            <a:r>
              <a:rPr lang="tr-TR" b="1" dirty="0">
                <a:latin typeface="Manrope"/>
                <a:sym typeface="Manrope"/>
              </a:rPr>
              <a:t>Özen</a:t>
            </a:r>
            <a:endParaRPr dirty="0"/>
          </a:p>
          <a:p>
            <a:pPr marL="320040" lvl="0" indent="-317500" algn="l" rtl="0">
              <a:lnSpc>
                <a:spcPct val="115000"/>
              </a:lnSpc>
              <a:spcBef>
                <a:spcPts val="0"/>
              </a:spcBef>
              <a:spcAft>
                <a:spcPts val="0"/>
              </a:spcAft>
              <a:buSzPts val="1400"/>
              <a:buChar char="●"/>
            </a:pPr>
            <a:r>
              <a:rPr lang="tr-TR" dirty="0"/>
              <a:t>Burcu Aleyna </a:t>
            </a:r>
            <a:r>
              <a:rPr lang="tr-TR" b="1" dirty="0">
                <a:latin typeface="Manrope"/>
                <a:sym typeface="Manrope"/>
              </a:rPr>
              <a:t>Başaran</a:t>
            </a:r>
          </a:p>
          <a:p>
            <a:pPr marL="320040" lvl="0" indent="-317500" algn="l" rtl="0">
              <a:lnSpc>
                <a:spcPct val="115000"/>
              </a:lnSpc>
              <a:spcBef>
                <a:spcPts val="0"/>
              </a:spcBef>
              <a:spcAft>
                <a:spcPts val="0"/>
              </a:spcAft>
              <a:buSzPts val="1400"/>
              <a:buChar char="●"/>
            </a:pPr>
            <a:r>
              <a:rPr lang="tr-TR" dirty="0" err="1"/>
              <a:t>Erva</a:t>
            </a:r>
            <a:r>
              <a:rPr lang="tr-TR" dirty="0"/>
              <a:t> Melis </a:t>
            </a:r>
            <a:r>
              <a:rPr lang="tr-TR" b="1" dirty="0">
                <a:latin typeface="Manrope"/>
                <a:sym typeface="Manrope"/>
              </a:rPr>
              <a:t>Kara</a:t>
            </a:r>
          </a:p>
          <a:p>
            <a:pPr marL="320040"/>
            <a:r>
              <a:rPr lang="tr-TR" dirty="0"/>
              <a:t>Batuhan </a:t>
            </a:r>
            <a:r>
              <a:rPr lang="tr-TR" b="1" dirty="0">
                <a:latin typeface="Manrope"/>
                <a:sym typeface="Manrope"/>
              </a:rPr>
              <a:t>Gökgöz</a:t>
            </a:r>
          </a:p>
        </p:txBody>
      </p:sp>
      <p:sp>
        <p:nvSpPr>
          <p:cNvPr id="193" name="Google Shape;193;p31"/>
          <p:cNvSpPr txBox="1">
            <a:spLocks noGrp="1"/>
          </p:cNvSpPr>
          <p:nvPr>
            <p:ph type="sub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solidFill>
                  <a:srgbClr val="002060"/>
                </a:solidFill>
              </a:rPr>
              <a:t>Görevleri</a:t>
            </a:r>
            <a:endParaRPr dirty="0">
              <a:solidFill>
                <a:srgbClr val="002060"/>
              </a:solidFill>
            </a:endParaRPr>
          </a:p>
        </p:txBody>
      </p:sp>
      <p:sp>
        <p:nvSpPr>
          <p:cNvPr id="194" name="Google Shape;194;p31"/>
          <p:cNvSpPr txBox="1">
            <a:spLocks noGrp="1"/>
          </p:cNvSpPr>
          <p:nvPr>
            <p:ph type="subTitle" idx="4"/>
          </p:nvPr>
        </p:nvSpPr>
        <p:spPr>
          <a:xfrm>
            <a:off x="3854669" y="2350468"/>
            <a:ext cx="4807423" cy="2083381"/>
          </a:xfrm>
          <a:prstGeom prst="rect">
            <a:avLst/>
          </a:prstGeom>
        </p:spPr>
        <p:txBody>
          <a:bodyPr spcFirstLastPara="1" wrap="square" lIns="91425" tIns="91425" rIns="91425" bIns="91425" anchor="t" anchorCtr="0">
            <a:noAutofit/>
          </a:bodyPr>
          <a:lstStyle/>
          <a:p>
            <a:pPr lvl="0" algn="l" rtl="0">
              <a:spcBef>
                <a:spcPts val="0"/>
              </a:spcBef>
              <a:spcAft>
                <a:spcPts val="0"/>
              </a:spcAft>
              <a:buSzPts val="1400"/>
              <a:buFont typeface="Wingdings" panose="05000000000000000000" pitchFamily="2" charset="2"/>
              <a:buChar char="è"/>
            </a:pPr>
            <a:r>
              <a:rPr lang="tr-TR" b="1" dirty="0">
                <a:latin typeface="Manrope"/>
                <a:ea typeface="Manrope"/>
                <a:cs typeface="Manrope"/>
                <a:sym typeface="Manrope"/>
              </a:rPr>
              <a:t>Uygulama ve Prototip</a:t>
            </a:r>
          </a:p>
          <a:p>
            <a:pPr lvl="0" algn="l" rtl="0">
              <a:spcBef>
                <a:spcPts val="0"/>
              </a:spcBef>
              <a:spcAft>
                <a:spcPts val="0"/>
              </a:spcAft>
              <a:buSzPts val="1400"/>
              <a:buFont typeface="Wingdings" panose="05000000000000000000" pitchFamily="2" charset="2"/>
              <a:buChar char="è"/>
            </a:pPr>
            <a:r>
              <a:rPr lang="tr-TR" b="1" dirty="0">
                <a:latin typeface="Manrope"/>
                <a:sym typeface="Manrope"/>
              </a:rPr>
              <a:t>Uygulama ve Prototip</a:t>
            </a:r>
            <a:endParaRPr lang="tr-TR" dirty="0"/>
          </a:p>
          <a:p>
            <a:pPr lvl="0" algn="l" rtl="0">
              <a:spcBef>
                <a:spcPts val="0"/>
              </a:spcBef>
              <a:spcAft>
                <a:spcPts val="0"/>
              </a:spcAft>
              <a:buSzPts val="1400"/>
              <a:buFont typeface="Wingdings" panose="05000000000000000000" pitchFamily="2" charset="2"/>
              <a:buChar char="è"/>
            </a:pPr>
            <a:r>
              <a:rPr lang="tr-TR" b="1" dirty="0">
                <a:latin typeface="Manrope"/>
                <a:sym typeface="Manrope"/>
              </a:rPr>
              <a:t>Veri Akışı</a:t>
            </a:r>
          </a:p>
          <a:p>
            <a:pPr lvl="0" algn="l" rtl="0">
              <a:spcBef>
                <a:spcPts val="0"/>
              </a:spcBef>
              <a:spcAft>
                <a:spcPts val="0"/>
              </a:spcAft>
              <a:buSzPts val="1400"/>
              <a:buFont typeface="Wingdings" panose="05000000000000000000" pitchFamily="2" charset="2"/>
              <a:buChar char="è"/>
            </a:pPr>
            <a:r>
              <a:rPr lang="tr-TR" b="1" dirty="0">
                <a:latin typeface="Manrope"/>
                <a:sym typeface="Manrope"/>
              </a:rPr>
              <a:t>Kapak Sayfası, Problemin Tanımı, Sistem Gereksinimleri</a:t>
            </a:r>
            <a:endParaRPr lang="tr-TR" dirty="0"/>
          </a:p>
          <a:p>
            <a:pPr lvl="0" algn="l" rtl="0">
              <a:spcBef>
                <a:spcPts val="0"/>
              </a:spcBef>
              <a:spcAft>
                <a:spcPts val="0"/>
              </a:spcAft>
              <a:buSzPts val="1400"/>
              <a:buFont typeface="Wingdings" panose="05000000000000000000" pitchFamily="2" charset="2"/>
              <a:buChar char="è"/>
            </a:pPr>
            <a:r>
              <a:rPr lang="tr-TR" b="1" dirty="0">
                <a:latin typeface="Manrope"/>
                <a:ea typeface="Manrope"/>
                <a:cs typeface="Manrope"/>
                <a:sym typeface="Manrope"/>
              </a:rPr>
              <a:t>Projenin Anlatımı, İş Akışı, Sonuç ve Yorumlama</a:t>
            </a:r>
          </a:p>
          <a:p>
            <a:pPr lvl="0" algn="l" rtl="0">
              <a:spcBef>
                <a:spcPts val="0"/>
              </a:spcBef>
              <a:spcAft>
                <a:spcPts val="0"/>
              </a:spcAft>
              <a:buSzPts val="1400"/>
              <a:buFont typeface="Wingdings" panose="05000000000000000000" pitchFamily="2" charset="2"/>
              <a:buChar char="è"/>
            </a:pPr>
            <a:r>
              <a:rPr lang="tr-TR" b="1" dirty="0">
                <a:latin typeface="Manrope"/>
                <a:sym typeface="Manrope"/>
              </a:rPr>
              <a:t>Fizibilite Raporları, GANTT Çizelgesi</a:t>
            </a:r>
            <a:endParaRPr dirty="0"/>
          </a:p>
        </p:txBody>
      </p:sp>
      <p:sp>
        <p:nvSpPr>
          <p:cNvPr id="195" name="Google Shape;195;p31"/>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Proje Ekibi ve Görevleri</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306" name="Google Shape;306;p36">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307" name="Google Shape;307;p36">
            <a:hlinkClick r:id="rId5" action="ppaction://hlinksldjump"/>
          </p:cNvPr>
          <p:cNvSpPr/>
          <p:nvPr/>
        </p:nvSpPr>
        <p:spPr>
          <a:xfrm>
            <a:off x="22134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D97BC0"/>
                </a:solidFill>
                <a:latin typeface="Be Vietnam Pro"/>
                <a:ea typeface="Be Vietnam Pro"/>
                <a:cs typeface="Be Vietnam Pro"/>
                <a:sym typeface="Be Vietnam Pro"/>
              </a:rPr>
              <a:t>Problemin Tanımı</a:t>
            </a:r>
            <a:endParaRPr sz="1200" b="1" dirty="0">
              <a:solidFill>
                <a:srgbClr val="D97BC0"/>
              </a:solidFill>
              <a:latin typeface="Be Vietnam Pro"/>
              <a:ea typeface="Be Vietnam Pro"/>
              <a:cs typeface="Be Vietnam Pro"/>
              <a:sym typeface="Be Vietnam Pro"/>
            </a:endParaRPr>
          </a:p>
        </p:txBody>
      </p:sp>
      <p:sp>
        <p:nvSpPr>
          <p:cNvPr id="308" name="Google Shape;308;p36">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309" name="Google Shape;309;p36">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310" name="Google Shape;310;p36">
            <a:hlinkClick r:id="rId8" action="ppaction://hlinksldjump"/>
          </p:cNvPr>
          <p:cNvSpPr/>
          <p:nvPr/>
        </p:nvSpPr>
        <p:spPr>
          <a:xfrm>
            <a:off x="5043602" y="325200"/>
            <a:ext cx="94349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 </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311" name="Google Shape;311;p36">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312" name="Google Shape;312;p36">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grpSp>
        <p:nvGrpSpPr>
          <p:cNvPr id="313" name="Google Shape;313;p36"/>
          <p:cNvGrpSpPr/>
          <p:nvPr/>
        </p:nvGrpSpPr>
        <p:grpSpPr>
          <a:xfrm>
            <a:off x="494850" y="447775"/>
            <a:ext cx="591732" cy="139500"/>
            <a:chOff x="494850" y="447775"/>
            <a:chExt cx="591732" cy="139500"/>
          </a:xfrm>
        </p:grpSpPr>
        <p:sp>
          <p:nvSpPr>
            <p:cNvPr id="314" name="Google Shape;314;p36"/>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 name="Google Shape;317;p36"/>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333" name="Google Shape;333;p36"/>
          <p:cNvSpPr txBox="1">
            <a:spLocks noGrp="1"/>
          </p:cNvSpPr>
          <p:nvPr>
            <p:ph type="body" idx="1"/>
          </p:nvPr>
        </p:nvSpPr>
        <p:spPr>
          <a:xfrm>
            <a:off x="448798" y="1382854"/>
            <a:ext cx="4670747" cy="2262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500" dirty="0"/>
              <a:t>Kütüphanelerde insan kaynağının yetersiz olması, az kişinin çok fazla görevi üstlenmesi ve genellikle güncel olmayan kütüphane sistemlerinin kullanılması beklenen hizmet kalitesini veremiyor ve kitap envanterini ve işletmeyi yönetmeyi zorlaştırıyor. </a:t>
            </a:r>
          </a:p>
          <a:p>
            <a:pPr marL="0" lvl="0" indent="0" algn="l" rtl="0">
              <a:spcBef>
                <a:spcPts val="0"/>
              </a:spcBef>
              <a:spcAft>
                <a:spcPts val="0"/>
              </a:spcAft>
              <a:buNone/>
            </a:pPr>
            <a:r>
              <a:rPr lang="tr-TR" sz="1500" dirty="0"/>
              <a:t> Okuyucuların vaktinin büyük bir kısmı aradığı kitabı bulmaya çalışmakla geçiyor ve bu kişi için büyük bir zaman kaybına sebebiyet veriyor. Ayrıca çalışanların kitapların hangi bölüm ve rafta olduğunun takibini yapamaması, kitabın söylenilen konumda bulunmaması araştırmacı memnuniyetsizliğine neden oluyor.</a:t>
            </a:r>
            <a:endParaRPr sz="1500" dirty="0"/>
          </a:p>
        </p:txBody>
      </p:sp>
      <p:sp>
        <p:nvSpPr>
          <p:cNvPr id="334" name="Google Shape;334;p3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D97BC0"/>
                </a:solidFill>
              </a:rPr>
              <a:t>Problemin Tanımı</a:t>
            </a:r>
            <a:endParaRPr dirty="0">
              <a:solidFill>
                <a:srgbClr val="D97BC0"/>
              </a:solidFill>
            </a:endParaRPr>
          </a:p>
        </p:txBody>
      </p:sp>
      <p:pic>
        <p:nvPicPr>
          <p:cNvPr id="3" name="Resim 2" descr="kitap, rafa kaldırma, yayımlama, neşir, neşriyat, iç mekan içeren bir resim&#10;&#10;Açıklama otomatik olarak oluşturuldu">
            <a:extLst>
              <a:ext uri="{FF2B5EF4-FFF2-40B4-BE49-F238E27FC236}">
                <a16:creationId xmlns:a16="http://schemas.microsoft.com/office/drawing/2014/main" id="{732198AF-3EEB-9303-021B-3B38429EA040}"/>
              </a:ext>
            </a:extLst>
          </p:cNvPr>
          <p:cNvPicPr>
            <a:picLocks noChangeAspect="1"/>
          </p:cNvPicPr>
          <p:nvPr/>
        </p:nvPicPr>
        <p:blipFill>
          <a:blip r:embed="rId11"/>
          <a:stretch>
            <a:fillRect/>
          </a:stretch>
        </p:blipFill>
        <p:spPr>
          <a:xfrm>
            <a:off x="5078838" y="1568150"/>
            <a:ext cx="3529805" cy="2619771"/>
          </a:xfrm>
          <a:prstGeom prst="rect">
            <a:avLst/>
          </a:prstGeom>
        </p:spPr>
      </p:pic>
      <p:grpSp>
        <p:nvGrpSpPr>
          <p:cNvPr id="4" name="Google Shape;1784;p77">
            <a:extLst>
              <a:ext uri="{FF2B5EF4-FFF2-40B4-BE49-F238E27FC236}">
                <a16:creationId xmlns:a16="http://schemas.microsoft.com/office/drawing/2014/main" id="{FA480689-D55F-9304-D89E-9054C49DB1C0}"/>
              </a:ext>
            </a:extLst>
          </p:cNvPr>
          <p:cNvGrpSpPr/>
          <p:nvPr/>
        </p:nvGrpSpPr>
        <p:grpSpPr>
          <a:xfrm flipH="1">
            <a:off x="8270871" y="4302331"/>
            <a:ext cx="848661" cy="777329"/>
            <a:chOff x="4267925" y="2508550"/>
            <a:chExt cx="674500" cy="674500"/>
          </a:xfrm>
          <a:solidFill>
            <a:schemeClr val="tx1">
              <a:lumMod val="25000"/>
              <a:lumOff val="75000"/>
            </a:schemeClr>
          </a:solidFill>
        </p:grpSpPr>
        <p:sp>
          <p:nvSpPr>
            <p:cNvPr id="5" name="Google Shape;1785;p77">
              <a:extLst>
                <a:ext uri="{FF2B5EF4-FFF2-40B4-BE49-F238E27FC236}">
                  <a16:creationId xmlns:a16="http://schemas.microsoft.com/office/drawing/2014/main" id="{441FE141-1428-51B7-2FE1-81D73AC3D9EF}"/>
                </a:ext>
              </a:extLst>
            </p:cNvPr>
            <p:cNvSpPr/>
            <p:nvPr/>
          </p:nvSpPr>
          <p:spPr>
            <a:xfrm>
              <a:off x="4267925" y="2508550"/>
              <a:ext cx="674500" cy="674500"/>
            </a:xfrm>
            <a:custGeom>
              <a:avLst/>
              <a:gdLst/>
              <a:ahLst/>
              <a:cxnLst/>
              <a:rect l="l" t="t" r="r" b="b"/>
              <a:pathLst>
                <a:path w="26980" h="26980" extrusionOk="0">
                  <a:moveTo>
                    <a:pt x="13490" y="0"/>
                  </a:moveTo>
                  <a:lnTo>
                    <a:pt x="11824" y="6916"/>
                  </a:lnTo>
                  <a:cubicBezTo>
                    <a:pt x="10774" y="9062"/>
                    <a:pt x="9062" y="10774"/>
                    <a:pt x="6916" y="11824"/>
                  </a:cubicBezTo>
                  <a:lnTo>
                    <a:pt x="0" y="13490"/>
                  </a:lnTo>
                  <a:lnTo>
                    <a:pt x="6916" y="15156"/>
                  </a:lnTo>
                  <a:cubicBezTo>
                    <a:pt x="9062" y="16183"/>
                    <a:pt x="10774" y="17918"/>
                    <a:pt x="11824" y="20041"/>
                  </a:cubicBezTo>
                  <a:lnTo>
                    <a:pt x="13490" y="26980"/>
                  </a:lnTo>
                  <a:lnTo>
                    <a:pt x="15156" y="20041"/>
                  </a:lnTo>
                  <a:cubicBezTo>
                    <a:pt x="16183" y="17918"/>
                    <a:pt x="17918" y="16183"/>
                    <a:pt x="20064" y="15156"/>
                  </a:cubicBezTo>
                  <a:lnTo>
                    <a:pt x="26980" y="13490"/>
                  </a:lnTo>
                  <a:lnTo>
                    <a:pt x="20064" y="11824"/>
                  </a:lnTo>
                  <a:cubicBezTo>
                    <a:pt x="17918" y="10774"/>
                    <a:pt x="16183" y="9062"/>
                    <a:pt x="15156" y="6916"/>
                  </a:cubicBezTo>
                  <a:lnTo>
                    <a:pt x="134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86;p77">
              <a:extLst>
                <a:ext uri="{FF2B5EF4-FFF2-40B4-BE49-F238E27FC236}">
                  <a16:creationId xmlns:a16="http://schemas.microsoft.com/office/drawing/2014/main" id="{6265C84E-2757-5D4D-5EC0-C05555C7553A}"/>
                </a:ext>
              </a:extLst>
            </p:cNvPr>
            <p:cNvSpPr/>
            <p:nvPr/>
          </p:nvSpPr>
          <p:spPr>
            <a:xfrm>
              <a:off x="4366650" y="2607275"/>
              <a:ext cx="477075" cy="476500"/>
            </a:xfrm>
            <a:custGeom>
              <a:avLst/>
              <a:gdLst/>
              <a:ahLst/>
              <a:cxnLst/>
              <a:rect l="l" t="t" r="r" b="b"/>
              <a:pathLst>
                <a:path w="19083" h="19060" extrusionOk="0">
                  <a:moveTo>
                    <a:pt x="0" y="0"/>
                  </a:moveTo>
                  <a:lnTo>
                    <a:pt x="3721" y="6072"/>
                  </a:lnTo>
                  <a:cubicBezTo>
                    <a:pt x="4497" y="8309"/>
                    <a:pt x="4497" y="10751"/>
                    <a:pt x="3721" y="12988"/>
                  </a:cubicBezTo>
                  <a:lnTo>
                    <a:pt x="0" y="19059"/>
                  </a:lnTo>
                  <a:lnTo>
                    <a:pt x="0" y="19059"/>
                  </a:lnTo>
                  <a:lnTo>
                    <a:pt x="6072" y="15362"/>
                  </a:lnTo>
                  <a:cubicBezTo>
                    <a:pt x="7190" y="14973"/>
                    <a:pt x="8360" y="14779"/>
                    <a:pt x="9533" y="14779"/>
                  </a:cubicBezTo>
                  <a:cubicBezTo>
                    <a:pt x="10705" y="14779"/>
                    <a:pt x="11881" y="14973"/>
                    <a:pt x="13011" y="15362"/>
                  </a:cubicBezTo>
                  <a:lnTo>
                    <a:pt x="19082" y="19059"/>
                  </a:lnTo>
                  <a:lnTo>
                    <a:pt x="15362" y="12988"/>
                  </a:lnTo>
                  <a:cubicBezTo>
                    <a:pt x="14585" y="10751"/>
                    <a:pt x="14585" y="8309"/>
                    <a:pt x="15362" y="6072"/>
                  </a:cubicBezTo>
                  <a:lnTo>
                    <a:pt x="19082" y="0"/>
                  </a:lnTo>
                  <a:lnTo>
                    <a:pt x="13011" y="3721"/>
                  </a:lnTo>
                  <a:cubicBezTo>
                    <a:pt x="11881" y="4109"/>
                    <a:pt x="10705" y="4303"/>
                    <a:pt x="9533" y="4303"/>
                  </a:cubicBezTo>
                  <a:cubicBezTo>
                    <a:pt x="8360" y="4303"/>
                    <a:pt x="7190" y="4109"/>
                    <a:pt x="6072" y="3721"/>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156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306" name="Google Shape;306;p36">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307" name="Google Shape;307;p36">
            <a:hlinkClick r:id="rId5" action="ppaction://hlinksldjump"/>
          </p:cNvPr>
          <p:cNvSpPr/>
          <p:nvPr/>
        </p:nvSpPr>
        <p:spPr>
          <a:xfrm>
            <a:off x="22134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rgbClr val="D97BC0"/>
                </a:solidFill>
                <a:latin typeface="Be Vietnam Pro"/>
                <a:ea typeface="Be Vietnam Pro"/>
                <a:cs typeface="Be Vietnam Pro"/>
                <a:sym typeface="Be Vietnam Pro"/>
              </a:rPr>
              <a:t>Problemin Tanımı</a:t>
            </a:r>
            <a:endParaRPr sz="1200" b="1" dirty="0">
              <a:solidFill>
                <a:srgbClr val="D97BC0"/>
              </a:solidFill>
              <a:latin typeface="Be Vietnam Pro"/>
              <a:ea typeface="Be Vietnam Pro"/>
              <a:cs typeface="Be Vietnam Pro"/>
              <a:sym typeface="Be Vietnam Pro"/>
            </a:endParaRPr>
          </a:p>
        </p:txBody>
      </p:sp>
      <p:sp>
        <p:nvSpPr>
          <p:cNvPr id="308" name="Google Shape;308;p36">
            <a:hlinkClick r:id="rId6" action="ppaction://hlinksldjump"/>
          </p:cNvPr>
          <p:cNvSpPr/>
          <p:nvPr/>
        </p:nvSpPr>
        <p:spPr>
          <a:xfrm>
            <a:off x="31569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Fizibilite Raporları</a:t>
            </a:r>
            <a:endParaRPr sz="1200" dirty="0">
              <a:solidFill>
                <a:srgbClr val="7B5286"/>
              </a:solidFill>
              <a:latin typeface="Be Vietnam Pro"/>
              <a:ea typeface="Be Vietnam Pro"/>
              <a:cs typeface="Be Vietnam Pro"/>
              <a:sym typeface="Be Vietnam Pro"/>
            </a:endParaRPr>
          </a:p>
        </p:txBody>
      </p:sp>
      <p:sp>
        <p:nvSpPr>
          <p:cNvPr id="309" name="Google Shape;309;p36">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310" name="Google Shape;310;p36">
            <a:hlinkClick r:id="rId8" action="ppaction://hlinksldjump"/>
          </p:cNvPr>
          <p:cNvSpPr/>
          <p:nvPr/>
        </p:nvSpPr>
        <p:spPr>
          <a:xfrm>
            <a:off x="5043602" y="325200"/>
            <a:ext cx="94349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 </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311" name="Google Shape;311;p36">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312" name="Google Shape;312;p36">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grpSp>
        <p:nvGrpSpPr>
          <p:cNvPr id="313" name="Google Shape;313;p36"/>
          <p:cNvGrpSpPr/>
          <p:nvPr/>
        </p:nvGrpSpPr>
        <p:grpSpPr>
          <a:xfrm>
            <a:off x="494850" y="447775"/>
            <a:ext cx="591732" cy="139500"/>
            <a:chOff x="494850" y="447775"/>
            <a:chExt cx="591732" cy="139500"/>
          </a:xfrm>
        </p:grpSpPr>
        <p:sp>
          <p:nvSpPr>
            <p:cNvPr id="314" name="Google Shape;314;p36"/>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 name="Google Shape;317;p36"/>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333" name="Google Shape;333;p36"/>
          <p:cNvSpPr txBox="1">
            <a:spLocks noGrp="1"/>
          </p:cNvSpPr>
          <p:nvPr>
            <p:ph type="body" idx="1"/>
          </p:nvPr>
        </p:nvSpPr>
        <p:spPr>
          <a:xfrm>
            <a:off x="846156" y="2112850"/>
            <a:ext cx="7019761" cy="1532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800" dirty="0"/>
              <a:t>Yaptığımız otomasyon sistemi sayesinde çalışanlar stok yönetimini sağlayabilir, müşteri hizmetinin kalitesini arttırabilir ve kütüphaneye gelen okurların aradıkları kitapları kolayca bulmasına yardım edebilirler. Ayrıca okurlar kütüphaneye gelmeden aradıkları kitabın stoğunun olup olmadığını öğrenebilecek ve hızlı bir şekilde kitapla ilgili ulaşmak istediği diğer bilgileri elde edebileceklerdir.</a:t>
            </a:r>
            <a:endParaRPr sz="1800" dirty="0"/>
          </a:p>
        </p:txBody>
      </p:sp>
      <p:sp>
        <p:nvSpPr>
          <p:cNvPr id="334" name="Google Shape;334;p36"/>
          <p:cNvSpPr txBox="1">
            <a:spLocks noGrp="1"/>
          </p:cNvSpPr>
          <p:nvPr>
            <p:ph type="ctrTitle"/>
          </p:nvPr>
        </p:nvSpPr>
        <p:spPr>
          <a:xfrm>
            <a:off x="2425986" y="1289556"/>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rgbClr val="D97BC0"/>
                </a:solidFill>
              </a:rPr>
              <a:t>Problemin Tanımı</a:t>
            </a:r>
            <a:endParaRPr dirty="0">
              <a:solidFill>
                <a:srgbClr val="D97BC0"/>
              </a:solidFill>
            </a:endParaRPr>
          </a:p>
        </p:txBody>
      </p:sp>
      <p:grpSp>
        <p:nvGrpSpPr>
          <p:cNvPr id="17" name="Google Shape;988;p64">
            <a:extLst>
              <a:ext uri="{FF2B5EF4-FFF2-40B4-BE49-F238E27FC236}">
                <a16:creationId xmlns:a16="http://schemas.microsoft.com/office/drawing/2014/main" id="{C2B2D6F4-755A-312B-EF54-C1FAA92A418E}"/>
              </a:ext>
            </a:extLst>
          </p:cNvPr>
          <p:cNvGrpSpPr/>
          <p:nvPr/>
        </p:nvGrpSpPr>
        <p:grpSpPr>
          <a:xfrm>
            <a:off x="8404285" y="4090557"/>
            <a:ext cx="693966" cy="1049280"/>
            <a:chOff x="7833000" y="1146450"/>
            <a:chExt cx="935700" cy="1183500"/>
          </a:xfrm>
          <a:solidFill>
            <a:schemeClr val="tx1">
              <a:lumMod val="25000"/>
              <a:lumOff val="75000"/>
            </a:schemeClr>
          </a:solidFill>
        </p:grpSpPr>
        <p:sp>
          <p:nvSpPr>
            <p:cNvPr id="18" name="Google Shape;989;p64">
              <a:extLst>
                <a:ext uri="{FF2B5EF4-FFF2-40B4-BE49-F238E27FC236}">
                  <a16:creationId xmlns:a16="http://schemas.microsoft.com/office/drawing/2014/main" id="{A214549A-6D57-D410-0D83-68F6C0211BEC}"/>
                </a:ext>
              </a:extLst>
            </p:cNvPr>
            <p:cNvSpPr/>
            <p:nvPr/>
          </p:nvSpPr>
          <p:spPr>
            <a:xfrm>
              <a:off x="7833000" y="1146450"/>
              <a:ext cx="935700" cy="1183500"/>
            </a:xfrm>
            <a:prstGeom prst="star4">
              <a:avLst>
                <a:gd name="adj" fmla="val 497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0;p64">
              <a:extLst>
                <a:ext uri="{FF2B5EF4-FFF2-40B4-BE49-F238E27FC236}">
                  <a16:creationId xmlns:a16="http://schemas.microsoft.com/office/drawing/2014/main" id="{F0ABA0C1-7803-2381-E492-740B623F842C}"/>
                </a:ext>
              </a:extLst>
            </p:cNvPr>
            <p:cNvSpPr/>
            <p:nvPr/>
          </p:nvSpPr>
          <p:spPr>
            <a:xfrm rot="2700000">
              <a:off x="8068209" y="1443963"/>
              <a:ext cx="465418" cy="588454"/>
            </a:xfrm>
            <a:prstGeom prst="star4">
              <a:avLst>
                <a:gd name="adj" fmla="val 497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340" name="Google Shape;340;p37">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341" name="Google Shape;341;p37">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342" name="Google Shape;342;p37">
            <a:hlinkClick r:id="rId6" action="ppaction://hlinksldjump"/>
          </p:cNvPr>
          <p:cNvSpPr/>
          <p:nvPr/>
        </p:nvSpPr>
        <p:spPr>
          <a:xfrm>
            <a:off x="3155400" y="318551"/>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chemeClr val="accent3">
                    <a:lumMod val="75000"/>
                  </a:schemeClr>
                </a:solidFill>
                <a:latin typeface="Be Vietnam Pro"/>
                <a:ea typeface="Be Vietnam Pro"/>
                <a:cs typeface="Be Vietnam Pro"/>
                <a:sym typeface="Be Vietnam Pro"/>
              </a:rPr>
              <a:t>Fizibilite Raporları</a:t>
            </a:r>
            <a:endParaRPr sz="1200" b="1" dirty="0">
              <a:solidFill>
                <a:schemeClr val="accent3">
                  <a:lumMod val="75000"/>
                </a:schemeClr>
              </a:solidFill>
              <a:latin typeface="Be Vietnam Pro"/>
              <a:ea typeface="Be Vietnam Pro"/>
              <a:cs typeface="Be Vietnam Pro"/>
              <a:sym typeface="Be Vietnam Pro"/>
            </a:endParaRPr>
          </a:p>
        </p:txBody>
      </p:sp>
      <p:sp>
        <p:nvSpPr>
          <p:cNvPr id="343" name="Google Shape;343;p37">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344" name="Google Shape;344;p37">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345" name="Google Shape;345;p37">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346" name="Google Shape;346;p37">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grpSp>
        <p:nvGrpSpPr>
          <p:cNvPr id="347" name="Google Shape;347;p37"/>
          <p:cNvGrpSpPr/>
          <p:nvPr/>
        </p:nvGrpSpPr>
        <p:grpSpPr>
          <a:xfrm>
            <a:off x="494850" y="447775"/>
            <a:ext cx="591732" cy="139500"/>
            <a:chOff x="494850" y="447775"/>
            <a:chExt cx="591732" cy="139500"/>
          </a:xfrm>
        </p:grpSpPr>
        <p:sp>
          <p:nvSpPr>
            <p:cNvPr id="348" name="Google Shape;348;p37"/>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 name="Google Shape;351;p37"/>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sp>
        <p:nvSpPr>
          <p:cNvPr id="365" name="Google Shape;365;p37"/>
          <p:cNvSpPr txBox="1">
            <a:spLocks noGrp="1"/>
          </p:cNvSpPr>
          <p:nvPr>
            <p:ph type="ctrTitle"/>
          </p:nvPr>
        </p:nvSpPr>
        <p:spPr>
          <a:xfrm>
            <a:off x="6470293" y="1094101"/>
            <a:ext cx="2391986" cy="5143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solidFill>
                  <a:schemeClr val="accent3">
                    <a:lumMod val="75000"/>
                  </a:schemeClr>
                </a:solidFill>
              </a:rPr>
              <a:t>Fizibilite</a:t>
            </a:r>
            <a:br>
              <a:rPr lang="tr-TR" dirty="0">
                <a:solidFill>
                  <a:schemeClr val="accent3">
                    <a:lumMod val="75000"/>
                  </a:schemeClr>
                </a:solidFill>
              </a:rPr>
            </a:br>
            <a:r>
              <a:rPr lang="tr-TR" dirty="0">
                <a:solidFill>
                  <a:schemeClr val="accent3">
                    <a:lumMod val="75000"/>
                  </a:schemeClr>
                </a:solidFill>
              </a:rPr>
              <a:t> Raporları</a:t>
            </a:r>
            <a:endParaRPr dirty="0">
              <a:solidFill>
                <a:schemeClr val="accent3">
                  <a:lumMod val="75000"/>
                </a:schemeClr>
              </a:solidFill>
            </a:endParaRPr>
          </a:p>
        </p:txBody>
      </p:sp>
      <p:pic>
        <p:nvPicPr>
          <p:cNvPr id="3" name="Resim 2" descr="metin, ekran görüntüsü, yazı tipi, sayı, numara içeren bir resim&#10;&#10;Açıklama otomatik olarak oluşturuldu">
            <a:extLst>
              <a:ext uri="{FF2B5EF4-FFF2-40B4-BE49-F238E27FC236}">
                <a16:creationId xmlns:a16="http://schemas.microsoft.com/office/drawing/2014/main" id="{2886C5B6-69E6-2168-2486-EBA58B91B8C7}"/>
              </a:ext>
            </a:extLst>
          </p:cNvPr>
          <p:cNvPicPr>
            <a:picLocks noChangeAspect="1"/>
          </p:cNvPicPr>
          <p:nvPr/>
        </p:nvPicPr>
        <p:blipFill rotWithShape="1">
          <a:blip r:embed="rId11"/>
          <a:srcRect b="6193"/>
          <a:stretch/>
        </p:blipFill>
        <p:spPr>
          <a:xfrm>
            <a:off x="2268754" y="716150"/>
            <a:ext cx="3963501" cy="4471516"/>
          </a:xfrm>
          <a:prstGeom prst="rect">
            <a:avLst/>
          </a:prstGeom>
        </p:spPr>
      </p:pic>
      <p:grpSp>
        <p:nvGrpSpPr>
          <p:cNvPr id="5" name="Google Shape;1754;p77">
            <a:extLst>
              <a:ext uri="{FF2B5EF4-FFF2-40B4-BE49-F238E27FC236}">
                <a16:creationId xmlns:a16="http://schemas.microsoft.com/office/drawing/2014/main" id="{A14043D7-F762-20C8-735A-F6C532D88164}"/>
              </a:ext>
            </a:extLst>
          </p:cNvPr>
          <p:cNvGrpSpPr/>
          <p:nvPr/>
        </p:nvGrpSpPr>
        <p:grpSpPr>
          <a:xfrm>
            <a:off x="8459304" y="4363599"/>
            <a:ext cx="359496" cy="454701"/>
            <a:chOff x="7833000" y="1146450"/>
            <a:chExt cx="935700" cy="1183500"/>
          </a:xfrm>
          <a:solidFill>
            <a:srgbClr val="7B5286"/>
          </a:solidFill>
        </p:grpSpPr>
        <p:sp>
          <p:nvSpPr>
            <p:cNvPr id="6" name="Google Shape;1755;p77">
              <a:extLst>
                <a:ext uri="{FF2B5EF4-FFF2-40B4-BE49-F238E27FC236}">
                  <a16:creationId xmlns:a16="http://schemas.microsoft.com/office/drawing/2014/main" id="{8A8E7680-0E4C-96F4-536E-C25AFF1F0F93}"/>
                </a:ext>
              </a:extLst>
            </p:cNvPr>
            <p:cNvSpPr/>
            <p:nvPr/>
          </p:nvSpPr>
          <p:spPr>
            <a:xfrm>
              <a:off x="7833000" y="1146450"/>
              <a:ext cx="935700" cy="1183500"/>
            </a:xfrm>
            <a:prstGeom prst="star4">
              <a:avLst>
                <a:gd name="adj" fmla="val 497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56;p77">
              <a:extLst>
                <a:ext uri="{FF2B5EF4-FFF2-40B4-BE49-F238E27FC236}">
                  <a16:creationId xmlns:a16="http://schemas.microsoft.com/office/drawing/2014/main" id="{D6E92213-AF23-48F0-294B-FBC533122438}"/>
                </a:ext>
              </a:extLst>
            </p:cNvPr>
            <p:cNvSpPr/>
            <p:nvPr/>
          </p:nvSpPr>
          <p:spPr>
            <a:xfrm rot="2700000">
              <a:off x="8068209" y="1443963"/>
              <a:ext cx="465418" cy="588454"/>
            </a:xfrm>
            <a:prstGeom prst="star4">
              <a:avLst>
                <a:gd name="adj" fmla="val 497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a:hlinkClick r:id="rId3" action="ppaction://hlinksldjump"/>
          </p:cNvPr>
          <p:cNvSpPr/>
          <p:nvPr/>
        </p:nvSpPr>
        <p:spPr>
          <a:xfrm>
            <a:off x="7875150" y="325200"/>
            <a:ext cx="1030266" cy="384600"/>
          </a:xfrm>
          <a:prstGeom prst="round1Rect">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Sonuç ve Yorumlama</a:t>
            </a:r>
            <a:endParaRPr dirty="0">
              <a:solidFill>
                <a:srgbClr val="7B5286"/>
              </a:solidFill>
            </a:endParaRPr>
          </a:p>
        </p:txBody>
      </p:sp>
      <p:sp>
        <p:nvSpPr>
          <p:cNvPr id="340" name="Google Shape;340;p37">
            <a:hlinkClick r:id="rId4" action="ppaction://hlinksldjump"/>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Projenin Anlatımı</a:t>
            </a:r>
            <a:endParaRPr sz="1200" dirty="0">
              <a:solidFill>
                <a:srgbClr val="7B5286"/>
              </a:solidFill>
              <a:latin typeface="Be Vietnam Pro"/>
              <a:ea typeface="Be Vietnam Pro"/>
              <a:cs typeface="Be Vietnam Pro"/>
              <a:sym typeface="Be Vietnam Pro"/>
            </a:endParaRPr>
          </a:p>
        </p:txBody>
      </p:sp>
      <p:sp>
        <p:nvSpPr>
          <p:cNvPr id="341" name="Google Shape;341;p37">
            <a:hlinkClick r:id="rId5" action="ppaction://hlinksldjump"/>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Problemin Tanımı</a:t>
            </a:r>
            <a:endParaRPr sz="1200" dirty="0">
              <a:solidFill>
                <a:srgbClr val="7B5286"/>
              </a:solidFill>
              <a:latin typeface="Be Vietnam Pro"/>
              <a:ea typeface="Be Vietnam Pro"/>
              <a:cs typeface="Be Vietnam Pro"/>
              <a:sym typeface="Be Vietnam Pro"/>
            </a:endParaRPr>
          </a:p>
        </p:txBody>
      </p:sp>
      <p:sp>
        <p:nvSpPr>
          <p:cNvPr id="342" name="Google Shape;342;p37">
            <a:hlinkClick r:id="rId6" action="ppaction://hlinksldjump"/>
          </p:cNvPr>
          <p:cNvSpPr/>
          <p:nvPr/>
        </p:nvSpPr>
        <p:spPr>
          <a:xfrm>
            <a:off x="3155400" y="318551"/>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b="1" dirty="0">
                <a:solidFill>
                  <a:schemeClr val="accent3">
                    <a:lumMod val="75000"/>
                  </a:schemeClr>
                </a:solidFill>
                <a:latin typeface="Be Vietnam Pro"/>
                <a:ea typeface="Be Vietnam Pro"/>
                <a:cs typeface="Be Vietnam Pro"/>
                <a:sym typeface="Be Vietnam Pro"/>
              </a:rPr>
              <a:t>Fizibilite Raporları</a:t>
            </a:r>
            <a:endParaRPr sz="1200" b="1" dirty="0">
              <a:solidFill>
                <a:schemeClr val="accent3">
                  <a:lumMod val="75000"/>
                </a:schemeClr>
              </a:solidFill>
              <a:latin typeface="Be Vietnam Pro"/>
              <a:ea typeface="Be Vietnam Pro"/>
              <a:cs typeface="Be Vietnam Pro"/>
              <a:sym typeface="Be Vietnam Pro"/>
            </a:endParaRPr>
          </a:p>
        </p:txBody>
      </p:sp>
      <p:sp>
        <p:nvSpPr>
          <p:cNvPr id="343" name="Google Shape;343;p37">
            <a:hlinkClick r:id="rId7" action="ppaction://hlinksldjump"/>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GANTT Çizelgesi</a:t>
            </a:r>
            <a:endParaRPr sz="1200" dirty="0">
              <a:solidFill>
                <a:srgbClr val="7B5286"/>
              </a:solidFill>
              <a:latin typeface="Be Vietnam Pro"/>
              <a:ea typeface="Be Vietnam Pro"/>
              <a:cs typeface="Be Vietnam Pro"/>
              <a:sym typeface="Be Vietnam Pro"/>
            </a:endParaRPr>
          </a:p>
        </p:txBody>
      </p:sp>
      <p:sp>
        <p:nvSpPr>
          <p:cNvPr id="344" name="Google Shape;344;p37">
            <a:hlinkClick r:id="rId8" action="ppaction://hlinksldjump"/>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İş ve Veri</a:t>
            </a:r>
          </a:p>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Akışı</a:t>
            </a:r>
            <a:endParaRPr sz="1200" dirty="0">
              <a:solidFill>
                <a:srgbClr val="7B5286"/>
              </a:solidFill>
              <a:latin typeface="Be Vietnam Pro"/>
              <a:ea typeface="Be Vietnam Pro"/>
              <a:cs typeface="Be Vietnam Pro"/>
              <a:sym typeface="Be Vietnam Pro"/>
            </a:endParaRPr>
          </a:p>
        </p:txBody>
      </p:sp>
      <p:sp>
        <p:nvSpPr>
          <p:cNvPr id="345" name="Google Shape;345;p37">
            <a:hlinkClick r:id="rId9" action="ppaction://hlinksldjump"/>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Sistem Gereksinimleri</a:t>
            </a:r>
            <a:endParaRPr sz="1200" dirty="0">
              <a:solidFill>
                <a:srgbClr val="7B5286"/>
              </a:solidFill>
              <a:latin typeface="Be Vietnam Pro"/>
              <a:ea typeface="Be Vietnam Pro"/>
              <a:cs typeface="Be Vietnam Pro"/>
              <a:sym typeface="Be Vietnam Pro"/>
            </a:endParaRPr>
          </a:p>
        </p:txBody>
      </p:sp>
      <p:sp>
        <p:nvSpPr>
          <p:cNvPr id="346" name="Google Shape;346;p37">
            <a:hlinkClick r:id="rId10" action="ppaction://hlinksldjump"/>
          </p:cNvPr>
          <p:cNvSpPr/>
          <p:nvPr/>
        </p:nvSpPr>
        <p:spPr>
          <a:xfrm>
            <a:off x="69303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1200" dirty="0">
                <a:solidFill>
                  <a:srgbClr val="7B5286"/>
                </a:solidFill>
                <a:latin typeface="Be Vietnam Pro"/>
                <a:ea typeface="Be Vietnam Pro"/>
                <a:cs typeface="Be Vietnam Pro"/>
                <a:sym typeface="Be Vietnam Pro"/>
              </a:rPr>
              <a:t>Prototip ve Uygulama</a:t>
            </a:r>
            <a:endParaRPr sz="1200" dirty="0">
              <a:solidFill>
                <a:srgbClr val="7B5286"/>
              </a:solidFill>
              <a:latin typeface="Be Vietnam Pro"/>
              <a:ea typeface="Be Vietnam Pro"/>
              <a:cs typeface="Be Vietnam Pro"/>
              <a:sym typeface="Be Vietnam Pro"/>
            </a:endParaRPr>
          </a:p>
        </p:txBody>
      </p:sp>
      <p:grpSp>
        <p:nvGrpSpPr>
          <p:cNvPr id="347" name="Google Shape;347;p37"/>
          <p:cNvGrpSpPr/>
          <p:nvPr/>
        </p:nvGrpSpPr>
        <p:grpSpPr>
          <a:xfrm>
            <a:off x="494850" y="447775"/>
            <a:ext cx="591732" cy="139500"/>
            <a:chOff x="494850" y="447775"/>
            <a:chExt cx="591732" cy="139500"/>
          </a:xfrm>
        </p:grpSpPr>
        <p:sp>
          <p:nvSpPr>
            <p:cNvPr id="348" name="Google Shape;348;p37"/>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 name="Google Shape;351;p37"/>
          <p:cNvCxnSpPr/>
          <p:nvPr/>
        </p:nvCxnSpPr>
        <p:spPr>
          <a:xfrm>
            <a:off x="325200" y="709650"/>
            <a:ext cx="8493600" cy="0"/>
          </a:xfrm>
          <a:prstGeom prst="straightConnector1">
            <a:avLst/>
          </a:prstGeom>
          <a:noFill/>
          <a:ln w="28575" cap="flat" cmpd="sng">
            <a:solidFill>
              <a:srgbClr val="7B5286"/>
            </a:solidFill>
            <a:prstDash val="solid"/>
            <a:round/>
            <a:headEnd type="none" w="med" len="med"/>
            <a:tailEnd type="none" w="med" len="med"/>
          </a:ln>
        </p:spPr>
      </p:cxnSp>
      <p:pic>
        <p:nvPicPr>
          <p:cNvPr id="3" name="Resim 2" descr="metin, ekran görüntüsü, yazı tipi, diyagram içeren bir resim&#10;&#10;Açıklama otomatik olarak oluşturuldu">
            <a:extLst>
              <a:ext uri="{FF2B5EF4-FFF2-40B4-BE49-F238E27FC236}">
                <a16:creationId xmlns:a16="http://schemas.microsoft.com/office/drawing/2014/main" id="{D621E51E-0CB8-0115-5465-02685B38B91E}"/>
              </a:ext>
            </a:extLst>
          </p:cNvPr>
          <p:cNvPicPr>
            <a:picLocks noChangeAspect="1"/>
          </p:cNvPicPr>
          <p:nvPr/>
        </p:nvPicPr>
        <p:blipFill>
          <a:blip r:embed="rId11"/>
          <a:stretch>
            <a:fillRect/>
          </a:stretch>
        </p:blipFill>
        <p:spPr>
          <a:xfrm>
            <a:off x="2213575" y="775404"/>
            <a:ext cx="4488811" cy="4042895"/>
          </a:xfrm>
          <a:prstGeom prst="rect">
            <a:avLst/>
          </a:prstGeom>
        </p:spPr>
      </p:pic>
      <p:sp>
        <p:nvSpPr>
          <p:cNvPr id="4" name="Metin kutusu 3">
            <a:extLst>
              <a:ext uri="{FF2B5EF4-FFF2-40B4-BE49-F238E27FC236}">
                <a16:creationId xmlns:a16="http://schemas.microsoft.com/office/drawing/2014/main" id="{641A6CF0-0920-B4B0-40BC-47C19751BC21}"/>
              </a:ext>
            </a:extLst>
          </p:cNvPr>
          <p:cNvSpPr txBox="1"/>
          <p:nvPr/>
        </p:nvSpPr>
        <p:spPr>
          <a:xfrm>
            <a:off x="3261360" y="1475232"/>
            <a:ext cx="609600" cy="230832"/>
          </a:xfrm>
          <a:prstGeom prst="rect">
            <a:avLst/>
          </a:prstGeom>
          <a:noFill/>
        </p:spPr>
        <p:txBody>
          <a:bodyPr wrap="square" rtlCol="0">
            <a:spAutoFit/>
          </a:bodyPr>
          <a:lstStyle/>
          <a:p>
            <a:r>
              <a:rPr lang="tr-TR" sz="900" dirty="0"/>
              <a:t>5-0-3</a:t>
            </a:r>
          </a:p>
        </p:txBody>
      </p:sp>
      <p:sp>
        <p:nvSpPr>
          <p:cNvPr id="7" name="Metin kutusu 6">
            <a:extLst>
              <a:ext uri="{FF2B5EF4-FFF2-40B4-BE49-F238E27FC236}">
                <a16:creationId xmlns:a16="http://schemas.microsoft.com/office/drawing/2014/main" id="{F48D82A7-1C39-B4A1-C2EA-48F15AA6FF18}"/>
              </a:ext>
            </a:extLst>
          </p:cNvPr>
          <p:cNvSpPr txBox="1"/>
          <p:nvPr/>
        </p:nvSpPr>
        <p:spPr>
          <a:xfrm>
            <a:off x="2852928" y="3072384"/>
            <a:ext cx="704089" cy="230832"/>
          </a:xfrm>
          <a:prstGeom prst="rect">
            <a:avLst/>
          </a:prstGeom>
          <a:noFill/>
        </p:spPr>
        <p:txBody>
          <a:bodyPr wrap="square" rtlCol="0">
            <a:spAutoFit/>
          </a:bodyPr>
          <a:lstStyle/>
          <a:p>
            <a:r>
              <a:rPr lang="tr-TR" sz="900" dirty="0"/>
              <a:t>2-0-6</a:t>
            </a:r>
          </a:p>
        </p:txBody>
      </p:sp>
      <p:sp>
        <p:nvSpPr>
          <p:cNvPr id="8" name="Metin kutusu 7">
            <a:extLst>
              <a:ext uri="{FF2B5EF4-FFF2-40B4-BE49-F238E27FC236}">
                <a16:creationId xmlns:a16="http://schemas.microsoft.com/office/drawing/2014/main" id="{5687A5CB-F4AC-90D9-6614-EB054CE26A09}"/>
              </a:ext>
            </a:extLst>
          </p:cNvPr>
          <p:cNvSpPr txBox="1"/>
          <p:nvPr/>
        </p:nvSpPr>
        <p:spPr>
          <a:xfrm>
            <a:off x="3782568" y="2235336"/>
            <a:ext cx="844296" cy="230832"/>
          </a:xfrm>
          <a:prstGeom prst="rect">
            <a:avLst/>
          </a:prstGeom>
          <a:noFill/>
        </p:spPr>
        <p:txBody>
          <a:bodyPr wrap="square" rtlCol="0">
            <a:spAutoFit/>
          </a:bodyPr>
          <a:lstStyle/>
          <a:p>
            <a:r>
              <a:rPr lang="tr-TR" sz="900" dirty="0"/>
              <a:t>4-0-6</a:t>
            </a:r>
          </a:p>
        </p:txBody>
      </p:sp>
      <p:sp>
        <p:nvSpPr>
          <p:cNvPr id="9" name="Metin kutusu 8">
            <a:extLst>
              <a:ext uri="{FF2B5EF4-FFF2-40B4-BE49-F238E27FC236}">
                <a16:creationId xmlns:a16="http://schemas.microsoft.com/office/drawing/2014/main" id="{A1802990-DB1D-F3C0-BA19-C77A63C12953}"/>
              </a:ext>
            </a:extLst>
          </p:cNvPr>
          <p:cNvSpPr txBox="1"/>
          <p:nvPr/>
        </p:nvSpPr>
        <p:spPr>
          <a:xfrm>
            <a:off x="4754880" y="3590544"/>
            <a:ext cx="701040" cy="230832"/>
          </a:xfrm>
          <a:prstGeom prst="rect">
            <a:avLst/>
          </a:prstGeom>
          <a:noFill/>
        </p:spPr>
        <p:txBody>
          <a:bodyPr wrap="square" rtlCol="0">
            <a:spAutoFit/>
          </a:bodyPr>
          <a:lstStyle/>
          <a:p>
            <a:r>
              <a:rPr lang="tr-TR" sz="900" dirty="0"/>
              <a:t>1-0-2</a:t>
            </a:r>
          </a:p>
        </p:txBody>
      </p:sp>
      <p:sp>
        <p:nvSpPr>
          <p:cNvPr id="10" name="Metin kutusu 9">
            <a:extLst>
              <a:ext uri="{FF2B5EF4-FFF2-40B4-BE49-F238E27FC236}">
                <a16:creationId xmlns:a16="http://schemas.microsoft.com/office/drawing/2014/main" id="{A6C15C31-2890-280B-8E3F-A438FCBAD6B6}"/>
              </a:ext>
            </a:extLst>
          </p:cNvPr>
          <p:cNvSpPr txBox="1"/>
          <p:nvPr/>
        </p:nvSpPr>
        <p:spPr>
          <a:xfrm>
            <a:off x="4754880" y="4053840"/>
            <a:ext cx="585216" cy="230832"/>
          </a:xfrm>
          <a:prstGeom prst="rect">
            <a:avLst/>
          </a:prstGeom>
          <a:noFill/>
        </p:spPr>
        <p:txBody>
          <a:bodyPr wrap="square" rtlCol="0">
            <a:spAutoFit/>
          </a:bodyPr>
          <a:lstStyle/>
          <a:p>
            <a:r>
              <a:rPr lang="tr-TR" sz="900" dirty="0"/>
              <a:t>7-0-2</a:t>
            </a:r>
          </a:p>
        </p:txBody>
      </p:sp>
      <p:sp>
        <p:nvSpPr>
          <p:cNvPr id="11" name="Metin kutusu 10">
            <a:extLst>
              <a:ext uri="{FF2B5EF4-FFF2-40B4-BE49-F238E27FC236}">
                <a16:creationId xmlns:a16="http://schemas.microsoft.com/office/drawing/2014/main" id="{3BDF149E-D9C4-6437-66DE-CD07C9EE5432}"/>
              </a:ext>
            </a:extLst>
          </p:cNvPr>
          <p:cNvSpPr txBox="1"/>
          <p:nvPr/>
        </p:nvSpPr>
        <p:spPr>
          <a:xfrm>
            <a:off x="4754880" y="4433850"/>
            <a:ext cx="865632" cy="230832"/>
          </a:xfrm>
          <a:prstGeom prst="rect">
            <a:avLst/>
          </a:prstGeom>
          <a:noFill/>
        </p:spPr>
        <p:txBody>
          <a:bodyPr wrap="square" rtlCol="0">
            <a:spAutoFit/>
          </a:bodyPr>
          <a:lstStyle/>
          <a:p>
            <a:r>
              <a:rPr lang="tr-TR" sz="900" dirty="0"/>
              <a:t>5-0-2</a:t>
            </a:r>
          </a:p>
        </p:txBody>
      </p:sp>
      <p:sp>
        <p:nvSpPr>
          <p:cNvPr id="12" name="Metin kutusu 11">
            <a:extLst>
              <a:ext uri="{FF2B5EF4-FFF2-40B4-BE49-F238E27FC236}">
                <a16:creationId xmlns:a16="http://schemas.microsoft.com/office/drawing/2014/main" id="{FFE3935B-8150-C521-AF4D-C1477B415340}"/>
              </a:ext>
            </a:extLst>
          </p:cNvPr>
          <p:cNvSpPr txBox="1"/>
          <p:nvPr/>
        </p:nvSpPr>
        <p:spPr>
          <a:xfrm>
            <a:off x="4931664" y="3188208"/>
            <a:ext cx="865632" cy="230832"/>
          </a:xfrm>
          <a:prstGeom prst="rect">
            <a:avLst/>
          </a:prstGeom>
          <a:noFill/>
        </p:spPr>
        <p:txBody>
          <a:bodyPr wrap="square" rtlCol="0">
            <a:spAutoFit/>
          </a:bodyPr>
          <a:lstStyle/>
          <a:p>
            <a:r>
              <a:rPr lang="tr-TR" sz="900" dirty="0"/>
              <a:t>4-0-3</a:t>
            </a:r>
          </a:p>
        </p:txBody>
      </p:sp>
      <p:sp>
        <p:nvSpPr>
          <p:cNvPr id="13" name="Metin kutusu 12">
            <a:extLst>
              <a:ext uri="{FF2B5EF4-FFF2-40B4-BE49-F238E27FC236}">
                <a16:creationId xmlns:a16="http://schemas.microsoft.com/office/drawing/2014/main" id="{C9DAFF2B-456E-1AF6-7597-AC94EE55B6AA}"/>
              </a:ext>
            </a:extLst>
          </p:cNvPr>
          <p:cNvSpPr txBox="1"/>
          <p:nvPr/>
        </p:nvSpPr>
        <p:spPr>
          <a:xfrm>
            <a:off x="5620512" y="2808779"/>
            <a:ext cx="1011936" cy="230832"/>
          </a:xfrm>
          <a:prstGeom prst="rect">
            <a:avLst/>
          </a:prstGeom>
          <a:noFill/>
        </p:spPr>
        <p:txBody>
          <a:bodyPr wrap="square" rtlCol="0">
            <a:spAutoFit/>
          </a:bodyPr>
          <a:lstStyle/>
          <a:p>
            <a:r>
              <a:rPr lang="tr-TR" sz="900" dirty="0"/>
              <a:t>3-0-3</a:t>
            </a:r>
          </a:p>
        </p:txBody>
      </p:sp>
      <p:sp>
        <p:nvSpPr>
          <p:cNvPr id="14" name="Metin kutusu 13">
            <a:extLst>
              <a:ext uri="{FF2B5EF4-FFF2-40B4-BE49-F238E27FC236}">
                <a16:creationId xmlns:a16="http://schemas.microsoft.com/office/drawing/2014/main" id="{D5D45843-E84F-98E7-0D09-428DCE577954}"/>
              </a:ext>
            </a:extLst>
          </p:cNvPr>
          <p:cNvSpPr txBox="1"/>
          <p:nvPr/>
        </p:nvSpPr>
        <p:spPr>
          <a:xfrm>
            <a:off x="6199632" y="2420112"/>
            <a:ext cx="786384" cy="230832"/>
          </a:xfrm>
          <a:prstGeom prst="rect">
            <a:avLst/>
          </a:prstGeom>
          <a:noFill/>
        </p:spPr>
        <p:txBody>
          <a:bodyPr wrap="square" rtlCol="0">
            <a:spAutoFit/>
          </a:bodyPr>
          <a:lstStyle/>
          <a:p>
            <a:r>
              <a:rPr lang="tr-TR" sz="900" dirty="0"/>
              <a:t>2-0-3</a:t>
            </a:r>
          </a:p>
        </p:txBody>
      </p:sp>
      <p:sp>
        <p:nvSpPr>
          <p:cNvPr id="15" name="Metin kutusu 14">
            <a:extLst>
              <a:ext uri="{FF2B5EF4-FFF2-40B4-BE49-F238E27FC236}">
                <a16:creationId xmlns:a16="http://schemas.microsoft.com/office/drawing/2014/main" id="{823FAFBE-FF07-671F-4F67-FC7D3986DE25}"/>
              </a:ext>
            </a:extLst>
          </p:cNvPr>
          <p:cNvSpPr txBox="1"/>
          <p:nvPr/>
        </p:nvSpPr>
        <p:spPr>
          <a:xfrm>
            <a:off x="5297424" y="1965473"/>
            <a:ext cx="646176" cy="230832"/>
          </a:xfrm>
          <a:prstGeom prst="rect">
            <a:avLst/>
          </a:prstGeom>
          <a:noFill/>
        </p:spPr>
        <p:txBody>
          <a:bodyPr wrap="square" rtlCol="0">
            <a:spAutoFit/>
          </a:bodyPr>
          <a:lstStyle/>
          <a:p>
            <a:r>
              <a:rPr lang="tr-TR" sz="900" dirty="0"/>
              <a:t>1-0-6</a:t>
            </a:r>
          </a:p>
        </p:txBody>
      </p:sp>
      <p:sp>
        <p:nvSpPr>
          <p:cNvPr id="16" name="Metin kutusu 15">
            <a:extLst>
              <a:ext uri="{FF2B5EF4-FFF2-40B4-BE49-F238E27FC236}">
                <a16:creationId xmlns:a16="http://schemas.microsoft.com/office/drawing/2014/main" id="{72992C16-D54E-5B07-D603-7669DAA643FC}"/>
              </a:ext>
            </a:extLst>
          </p:cNvPr>
          <p:cNvSpPr txBox="1"/>
          <p:nvPr/>
        </p:nvSpPr>
        <p:spPr>
          <a:xfrm>
            <a:off x="5334000" y="1560575"/>
            <a:ext cx="609600" cy="230832"/>
          </a:xfrm>
          <a:prstGeom prst="rect">
            <a:avLst/>
          </a:prstGeom>
          <a:noFill/>
        </p:spPr>
        <p:txBody>
          <a:bodyPr wrap="square" rtlCol="0">
            <a:spAutoFit/>
          </a:bodyPr>
          <a:lstStyle/>
          <a:p>
            <a:r>
              <a:rPr lang="tr-TR" sz="900" dirty="0"/>
              <a:t>5-0-6</a:t>
            </a:r>
          </a:p>
        </p:txBody>
      </p:sp>
      <p:sp>
        <p:nvSpPr>
          <p:cNvPr id="18" name="Oval 17">
            <a:extLst>
              <a:ext uri="{FF2B5EF4-FFF2-40B4-BE49-F238E27FC236}">
                <a16:creationId xmlns:a16="http://schemas.microsoft.com/office/drawing/2014/main" id="{7992D636-9BDB-0611-CCBC-C77AD4DFFEC5}"/>
              </a:ext>
            </a:extLst>
          </p:cNvPr>
          <p:cNvSpPr/>
          <p:nvPr/>
        </p:nvSpPr>
        <p:spPr>
          <a:xfrm>
            <a:off x="6830566" y="3303215"/>
            <a:ext cx="1880617" cy="51815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9" name="Metin kutusu 18">
            <a:extLst>
              <a:ext uri="{FF2B5EF4-FFF2-40B4-BE49-F238E27FC236}">
                <a16:creationId xmlns:a16="http://schemas.microsoft.com/office/drawing/2014/main" id="{50E44786-161D-7D6C-0804-1B906CCB2528}"/>
              </a:ext>
            </a:extLst>
          </p:cNvPr>
          <p:cNvSpPr txBox="1"/>
          <p:nvPr/>
        </p:nvSpPr>
        <p:spPr>
          <a:xfrm>
            <a:off x="6930300" y="3419040"/>
            <a:ext cx="1975116" cy="477054"/>
          </a:xfrm>
          <a:prstGeom prst="rect">
            <a:avLst/>
          </a:prstGeom>
          <a:noFill/>
        </p:spPr>
        <p:txBody>
          <a:bodyPr wrap="square" rtlCol="0">
            <a:spAutoFit/>
          </a:bodyPr>
          <a:lstStyle/>
          <a:p>
            <a:r>
              <a:rPr lang="tr-TR" sz="1100" dirty="0">
                <a:solidFill>
                  <a:schemeClr val="tx2">
                    <a:lumMod val="50000"/>
                  </a:schemeClr>
                </a:solidFill>
                <a:latin typeface="Times New Roman" panose="02020603050405020304" pitchFamily="18" charset="0"/>
                <a:cs typeface="Times New Roman" panose="02020603050405020304" pitchFamily="18" charset="0"/>
              </a:rPr>
              <a:t>Süre(gün)- Bekleme- Kaynak</a:t>
            </a:r>
          </a:p>
          <a:p>
            <a:endParaRPr lang="tr-TR" dirty="0"/>
          </a:p>
        </p:txBody>
      </p:sp>
    </p:spTree>
    <p:extLst>
      <p:ext uri="{BB962C8B-B14F-4D97-AF65-F5344CB8AC3E}">
        <p14:creationId xmlns:p14="http://schemas.microsoft.com/office/powerpoint/2010/main" val="4118675924"/>
      </p:ext>
    </p:extLst>
  </p:cSld>
  <p:clrMapOvr>
    <a:masterClrMapping/>
  </p:clrMapOvr>
</p:sld>
</file>

<file path=ppt/theme/theme1.xml><?xml version="1.0" encoding="utf-8"?>
<a:theme xmlns:a="http://schemas.openxmlformats.org/drawingml/2006/main" name="Hyperdocs by Slidesgo">
  <a:themeElements>
    <a:clrScheme name="Simple Light">
      <a:dk1>
        <a:srgbClr val="313131"/>
      </a:dk1>
      <a:lt1>
        <a:srgbClr val="888888"/>
      </a:lt1>
      <a:dk2>
        <a:srgbClr val="EEEEEE"/>
      </a:dk2>
      <a:lt2>
        <a:srgbClr val="5F5FF5"/>
      </a:lt2>
      <a:accent1>
        <a:srgbClr val="EA4335"/>
      </a:accent1>
      <a:accent2>
        <a:srgbClr val="FBBC05"/>
      </a:accent2>
      <a:accent3>
        <a:srgbClr val="34A853"/>
      </a:accent3>
      <a:accent4>
        <a:srgbClr val="5796FD"/>
      </a:accent4>
      <a:accent5>
        <a:srgbClr val="FCFCFC"/>
      </a:accent5>
      <a:accent6>
        <a:srgbClr val="FFFFFF"/>
      </a:accent6>
      <a:hlink>
        <a:srgbClr val="31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TotalTime>
  <Words>1327</Words>
  <Application>Microsoft Macintosh PowerPoint</Application>
  <PresentationFormat>Ekran Gösterisi (16:9)</PresentationFormat>
  <Paragraphs>342</Paragraphs>
  <Slides>27</Slides>
  <Notes>27</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27</vt:i4>
      </vt:variant>
    </vt:vector>
  </HeadingPairs>
  <TitlesOfParts>
    <vt:vector size="37" baseType="lpstr">
      <vt:lpstr>Arial</vt:lpstr>
      <vt:lpstr>Be Vietnam Pro</vt:lpstr>
      <vt:lpstr>Broadway</vt:lpstr>
      <vt:lpstr>Manrope</vt:lpstr>
      <vt:lpstr>Manrope Medium</vt:lpstr>
      <vt:lpstr>McLaren</vt:lpstr>
      <vt:lpstr>Nunito Light</vt:lpstr>
      <vt:lpstr>Times New Roman</vt:lpstr>
      <vt:lpstr>Wingdings</vt:lpstr>
      <vt:lpstr>Hyperdocs by Slidesgo</vt:lpstr>
      <vt:lpstr>PowerPoint Sunusu</vt:lpstr>
      <vt:lpstr>Projenin Anlatımı</vt:lpstr>
      <vt:lpstr>Projenin Anlatımı</vt:lpstr>
      <vt:lpstr>Projenin Anlatımı</vt:lpstr>
      <vt:lpstr>Proje Ekibi ve Görevleri</vt:lpstr>
      <vt:lpstr>Problemin Tanımı</vt:lpstr>
      <vt:lpstr>Problemin Tanımı</vt:lpstr>
      <vt:lpstr>Fizibilite  Raporları</vt:lpstr>
      <vt:lpstr>PowerPoint Sunusu</vt:lpstr>
      <vt:lpstr>GANTT Çizelgesi</vt:lpstr>
      <vt:lpstr>GANTT Çizelgesi</vt:lpstr>
      <vt:lpstr>PowerPoint Sunusu</vt:lpstr>
      <vt:lpstr>Veri Akışı</vt:lpstr>
      <vt:lpstr>Sistem Gereksinimleri</vt:lpstr>
      <vt:lpstr>Prototip</vt:lpstr>
      <vt:lpstr>Prototip</vt:lpstr>
      <vt:lpstr>Prototip</vt:lpstr>
      <vt:lpstr>Prototip</vt:lpstr>
      <vt:lpstr>Prototip</vt:lpstr>
      <vt:lpstr>Uygulama</vt:lpstr>
      <vt:lpstr>Uygulama</vt:lpstr>
      <vt:lpstr>Uygulama</vt:lpstr>
      <vt:lpstr>Uygulama</vt:lpstr>
      <vt:lpstr>Uygulama</vt:lpstr>
      <vt:lpstr>Sonuç Değerlendirmeleri</vt:lpstr>
      <vt:lpstr>Yorumlama</vt:lpstr>
      <vt:lpstr>Yorumlama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erva melis kara</cp:lastModifiedBy>
  <cp:revision>8</cp:revision>
  <dcterms:modified xsi:type="dcterms:W3CDTF">2023-12-23T20:30:23Z</dcterms:modified>
</cp:coreProperties>
</file>